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Lst>
  <p:notesMasterIdLst>
    <p:notesMasterId r:id="rId43"/>
  </p:notesMasterIdLst>
  <p:sldIdLst>
    <p:sldId id="256" r:id="rId3"/>
    <p:sldId id="272" r:id="rId4"/>
    <p:sldId id="274" r:id="rId5"/>
    <p:sldId id="275" r:id="rId6"/>
    <p:sldId id="276" r:id="rId7"/>
    <p:sldId id="277" r:id="rId8"/>
    <p:sldId id="291" r:id="rId9"/>
    <p:sldId id="292" r:id="rId10"/>
    <p:sldId id="294" r:id="rId11"/>
    <p:sldId id="295" r:id="rId12"/>
    <p:sldId id="293" r:id="rId13"/>
    <p:sldId id="296" r:id="rId14"/>
    <p:sldId id="297" r:id="rId15"/>
    <p:sldId id="300" r:id="rId16"/>
    <p:sldId id="301" r:id="rId17"/>
    <p:sldId id="298" r:id="rId18"/>
    <p:sldId id="299" r:id="rId19"/>
    <p:sldId id="303" r:id="rId20"/>
    <p:sldId id="302" r:id="rId21"/>
    <p:sldId id="322" r:id="rId22"/>
    <p:sldId id="305" r:id="rId23"/>
    <p:sldId id="287" r:id="rId24"/>
    <p:sldId id="306" r:id="rId25"/>
    <p:sldId id="308" r:id="rId26"/>
    <p:sldId id="309" r:id="rId27"/>
    <p:sldId id="313" r:id="rId28"/>
    <p:sldId id="310" r:id="rId29"/>
    <p:sldId id="315" r:id="rId30"/>
    <p:sldId id="316" r:id="rId31"/>
    <p:sldId id="317" r:id="rId32"/>
    <p:sldId id="311" r:id="rId33"/>
    <p:sldId id="314" r:id="rId34"/>
    <p:sldId id="312" r:id="rId35"/>
    <p:sldId id="307" r:id="rId36"/>
    <p:sldId id="318" r:id="rId37"/>
    <p:sldId id="319" r:id="rId38"/>
    <p:sldId id="320" r:id="rId39"/>
    <p:sldId id="321" r:id="rId40"/>
    <p:sldId id="304" r:id="rId41"/>
    <p:sldId id="289" r:id="rId4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1326"/>
    <a:srgbClr val="1618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B11E06-1A23-4365-8BFA-7A1E8AC834DD}" v="96" dt="2025-05-01T09:00:48.4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00" d="100"/>
          <a:sy n="100" d="100"/>
        </p:scale>
        <p:origin x="970" y="-9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ith S" userId="58c469c830e640d6" providerId="LiveId" clId="{62B11E06-1A23-4365-8BFA-7A1E8AC834DD}"/>
    <pc:docChg chg="undo custSel addSld delSld modSld sldOrd">
      <pc:chgData name="Harshith S" userId="58c469c830e640d6" providerId="LiveId" clId="{62B11E06-1A23-4365-8BFA-7A1E8AC834DD}" dt="2025-05-04T20:51:44.544" v="2917" actId="1076"/>
      <pc:docMkLst>
        <pc:docMk/>
      </pc:docMkLst>
      <pc:sldChg chg="modSp mod">
        <pc:chgData name="Harshith S" userId="58c469c830e640d6" providerId="LiveId" clId="{62B11E06-1A23-4365-8BFA-7A1E8AC834DD}" dt="2025-05-01T08:33:29.986" v="2738" actId="20577"/>
        <pc:sldMkLst>
          <pc:docMk/>
          <pc:sldMk cId="0" sldId="256"/>
        </pc:sldMkLst>
        <pc:spChg chg="mod">
          <ac:chgData name="Harshith S" userId="58c469c830e640d6" providerId="LiveId" clId="{62B11E06-1A23-4365-8BFA-7A1E8AC834DD}" dt="2025-05-01T08:33:29.986" v="2738" actId="20577"/>
          <ac:spMkLst>
            <pc:docMk/>
            <pc:sldMk cId="0" sldId="256"/>
            <ac:spMk id="735" creationId="{00000000-0000-0000-0000-000000000000}"/>
          </ac:spMkLst>
        </pc:spChg>
        <pc:cxnChg chg="mod">
          <ac:chgData name="Harshith S" userId="58c469c830e640d6" providerId="LiveId" clId="{62B11E06-1A23-4365-8BFA-7A1E8AC834DD}" dt="2025-05-01T06:40:09.498" v="1420" actId="14100"/>
          <ac:cxnSpMkLst>
            <pc:docMk/>
            <pc:sldMk cId="0" sldId="256"/>
            <ac:cxnSpMk id="737" creationId="{00000000-0000-0000-0000-000000000000}"/>
          </ac:cxnSpMkLst>
        </pc:cxnChg>
      </pc:sldChg>
      <pc:sldChg chg="modSp mod">
        <pc:chgData name="Harshith S" userId="58c469c830e640d6" providerId="LiveId" clId="{62B11E06-1A23-4365-8BFA-7A1E8AC834DD}" dt="2025-05-04T18:03:33.926" v="2916" actId="1076"/>
        <pc:sldMkLst>
          <pc:docMk/>
          <pc:sldMk cId="3240367225" sldId="272"/>
        </pc:sldMkLst>
        <pc:spChg chg="mod">
          <ac:chgData name="Harshith S" userId="58c469c830e640d6" providerId="LiveId" clId="{62B11E06-1A23-4365-8BFA-7A1E8AC834DD}" dt="2025-05-04T18:03:33.926" v="2916" actId="1076"/>
          <ac:spMkLst>
            <pc:docMk/>
            <pc:sldMk cId="3240367225" sldId="272"/>
            <ac:spMk id="8" creationId="{F0493FA1-BC3C-EB72-32F5-AE25D38CD887}"/>
          </ac:spMkLst>
        </pc:spChg>
      </pc:sldChg>
      <pc:sldChg chg="modSp mod">
        <pc:chgData name="Harshith S" userId="58c469c830e640d6" providerId="LiveId" clId="{62B11E06-1A23-4365-8BFA-7A1E8AC834DD}" dt="2025-05-01T06:40:18.930" v="1424" actId="20577"/>
        <pc:sldMkLst>
          <pc:docMk/>
          <pc:sldMk cId="1872683311" sldId="274"/>
        </pc:sldMkLst>
        <pc:spChg chg="mod">
          <ac:chgData name="Harshith S" userId="58c469c830e640d6" providerId="LiveId" clId="{62B11E06-1A23-4365-8BFA-7A1E8AC834DD}" dt="2025-05-01T06:40:18.930" v="1424" actId="20577"/>
          <ac:spMkLst>
            <pc:docMk/>
            <pc:sldMk cId="1872683311" sldId="274"/>
            <ac:spMk id="5" creationId="{990050A8-A2C3-BEBA-AD38-FFD936F9A5DA}"/>
          </ac:spMkLst>
        </pc:spChg>
      </pc:sldChg>
      <pc:sldChg chg="modSp mod">
        <pc:chgData name="Harshith S" userId="58c469c830e640d6" providerId="LiveId" clId="{62B11E06-1A23-4365-8BFA-7A1E8AC834DD}" dt="2025-05-02T06:23:15.704" v="2914" actId="1076"/>
        <pc:sldMkLst>
          <pc:docMk/>
          <pc:sldMk cId="4125784223" sldId="276"/>
        </pc:sldMkLst>
        <pc:spChg chg="mod">
          <ac:chgData name="Harshith S" userId="58c469c830e640d6" providerId="LiveId" clId="{62B11E06-1A23-4365-8BFA-7A1E8AC834DD}" dt="2025-05-02T06:23:15.704" v="2914" actId="1076"/>
          <ac:spMkLst>
            <pc:docMk/>
            <pc:sldMk cId="4125784223" sldId="276"/>
            <ac:spMk id="7" creationId="{B4413A3D-FDE9-AAAA-81D6-0E57654EC7D2}"/>
          </ac:spMkLst>
        </pc:spChg>
      </pc:sldChg>
      <pc:sldChg chg="del">
        <pc:chgData name="Harshith S" userId="58c469c830e640d6" providerId="LiveId" clId="{62B11E06-1A23-4365-8BFA-7A1E8AC834DD}" dt="2025-04-30T17:13:19.136" v="30" actId="47"/>
        <pc:sldMkLst>
          <pc:docMk/>
          <pc:sldMk cId="1269378698" sldId="278"/>
        </pc:sldMkLst>
      </pc:sldChg>
      <pc:sldChg chg="del">
        <pc:chgData name="Harshith S" userId="58c469c830e640d6" providerId="LiveId" clId="{62B11E06-1A23-4365-8BFA-7A1E8AC834DD}" dt="2025-04-30T17:55:42.531" v="560" actId="47"/>
        <pc:sldMkLst>
          <pc:docMk/>
          <pc:sldMk cId="1929661235" sldId="279"/>
        </pc:sldMkLst>
      </pc:sldChg>
      <pc:sldChg chg="del">
        <pc:chgData name="Harshith S" userId="58c469c830e640d6" providerId="LiveId" clId="{62B11E06-1A23-4365-8BFA-7A1E8AC834DD}" dt="2025-04-30T17:55:44.010" v="561" actId="47"/>
        <pc:sldMkLst>
          <pc:docMk/>
          <pc:sldMk cId="298781056" sldId="280"/>
        </pc:sldMkLst>
      </pc:sldChg>
      <pc:sldChg chg="del">
        <pc:chgData name="Harshith S" userId="58c469c830e640d6" providerId="LiveId" clId="{62B11E06-1A23-4365-8BFA-7A1E8AC834DD}" dt="2025-04-30T17:55:49.060" v="565" actId="47"/>
        <pc:sldMkLst>
          <pc:docMk/>
          <pc:sldMk cId="1125837414" sldId="281"/>
        </pc:sldMkLst>
      </pc:sldChg>
      <pc:sldChg chg="add del">
        <pc:chgData name="Harshith S" userId="58c469c830e640d6" providerId="LiveId" clId="{62B11E06-1A23-4365-8BFA-7A1E8AC834DD}" dt="2025-04-30T17:55:47.343" v="564" actId="47"/>
        <pc:sldMkLst>
          <pc:docMk/>
          <pc:sldMk cId="542509852" sldId="282"/>
        </pc:sldMkLst>
      </pc:sldChg>
      <pc:sldChg chg="del">
        <pc:chgData name="Harshith S" userId="58c469c830e640d6" providerId="LiveId" clId="{62B11E06-1A23-4365-8BFA-7A1E8AC834DD}" dt="2025-04-30T18:20:25.616" v="918" actId="47"/>
        <pc:sldMkLst>
          <pc:docMk/>
          <pc:sldMk cId="3816376337" sldId="283"/>
        </pc:sldMkLst>
      </pc:sldChg>
      <pc:sldChg chg="del">
        <pc:chgData name="Harshith S" userId="58c469c830e640d6" providerId="LiveId" clId="{62B11E06-1A23-4365-8BFA-7A1E8AC834DD}" dt="2025-04-30T18:20:26.847" v="919" actId="47"/>
        <pc:sldMkLst>
          <pc:docMk/>
          <pc:sldMk cId="2155157788" sldId="284"/>
        </pc:sldMkLst>
      </pc:sldChg>
      <pc:sldChg chg="del">
        <pc:chgData name="Harshith S" userId="58c469c830e640d6" providerId="LiveId" clId="{62B11E06-1A23-4365-8BFA-7A1E8AC834DD}" dt="2025-04-30T18:20:28.692" v="920" actId="47"/>
        <pc:sldMkLst>
          <pc:docMk/>
          <pc:sldMk cId="3728195950" sldId="285"/>
        </pc:sldMkLst>
      </pc:sldChg>
      <pc:sldChg chg="del">
        <pc:chgData name="Harshith S" userId="58c469c830e640d6" providerId="LiveId" clId="{62B11E06-1A23-4365-8BFA-7A1E8AC834DD}" dt="2025-04-30T18:20:30.018" v="921" actId="47"/>
        <pc:sldMkLst>
          <pc:docMk/>
          <pc:sldMk cId="1800235937" sldId="286"/>
        </pc:sldMkLst>
      </pc:sldChg>
      <pc:sldChg chg="addSp delSp modSp mod">
        <pc:chgData name="Harshith S" userId="58c469c830e640d6" providerId="LiveId" clId="{62B11E06-1A23-4365-8BFA-7A1E8AC834DD}" dt="2025-05-01T06:33:48.627" v="1056" actId="403"/>
        <pc:sldMkLst>
          <pc:docMk/>
          <pc:sldMk cId="517802557" sldId="287"/>
        </pc:sldMkLst>
        <pc:spChg chg="add mod">
          <ac:chgData name="Harshith S" userId="58c469c830e640d6" providerId="LiveId" clId="{62B11E06-1A23-4365-8BFA-7A1E8AC834DD}" dt="2025-05-01T06:33:48.627" v="1056" actId="403"/>
          <ac:spMkLst>
            <pc:docMk/>
            <pc:sldMk cId="517802557" sldId="287"/>
            <ac:spMk id="6" creationId="{BC4F9886-7C53-63B1-E5E9-99D377A52D83}"/>
          </ac:spMkLst>
        </pc:spChg>
        <pc:picChg chg="add mod">
          <ac:chgData name="Harshith S" userId="58c469c830e640d6" providerId="LiveId" clId="{62B11E06-1A23-4365-8BFA-7A1E8AC834DD}" dt="2025-05-01T06:33:22.649" v="1041" actId="1076"/>
          <ac:picMkLst>
            <pc:docMk/>
            <pc:sldMk cId="517802557" sldId="287"/>
            <ac:picMk id="5" creationId="{72784183-A1A5-A5C1-F975-F55AA4869A9F}"/>
          </ac:picMkLst>
        </pc:picChg>
      </pc:sldChg>
      <pc:sldChg chg="del">
        <pc:chgData name="Harshith S" userId="58c469c830e640d6" providerId="LiveId" clId="{62B11E06-1A23-4365-8BFA-7A1E8AC834DD}" dt="2025-04-30T18:20:31.389" v="922" actId="47"/>
        <pc:sldMkLst>
          <pc:docMk/>
          <pc:sldMk cId="4188215793" sldId="288"/>
        </pc:sldMkLst>
      </pc:sldChg>
      <pc:sldChg chg="del">
        <pc:chgData name="Harshith S" userId="58c469c830e640d6" providerId="LiveId" clId="{62B11E06-1A23-4365-8BFA-7A1E8AC834DD}" dt="2025-04-30T18:21:27.373" v="942" actId="47"/>
        <pc:sldMkLst>
          <pc:docMk/>
          <pc:sldMk cId="561481381" sldId="290"/>
        </pc:sldMkLst>
      </pc:sldChg>
      <pc:sldChg chg="addSp modSp add mod">
        <pc:chgData name="Harshith S" userId="58c469c830e640d6" providerId="LiveId" clId="{62B11E06-1A23-4365-8BFA-7A1E8AC834DD}" dt="2025-05-01T09:00:22.586" v="2888" actId="207"/>
        <pc:sldMkLst>
          <pc:docMk/>
          <pc:sldMk cId="138996231" sldId="291"/>
        </pc:sldMkLst>
        <pc:spChg chg="add mod">
          <ac:chgData name="Harshith S" userId="58c469c830e640d6" providerId="LiveId" clId="{62B11E06-1A23-4365-8BFA-7A1E8AC834DD}" dt="2025-05-01T09:00:22.586" v="2888" actId="207"/>
          <ac:spMkLst>
            <pc:docMk/>
            <pc:sldMk cId="138996231" sldId="291"/>
            <ac:spMk id="2" creationId="{7D73C392-31F1-58D8-113D-4BA520DF10AB}"/>
          </ac:spMkLst>
        </pc:spChg>
      </pc:sldChg>
      <pc:sldChg chg="addSp modSp new del mod">
        <pc:chgData name="Harshith S" userId="58c469c830e640d6" providerId="LiveId" clId="{62B11E06-1A23-4365-8BFA-7A1E8AC834DD}" dt="2025-05-01T08:05:22.067" v="2648" actId="2696"/>
        <pc:sldMkLst>
          <pc:docMk/>
          <pc:sldMk cId="292591213" sldId="291"/>
        </pc:sldMkLst>
      </pc:sldChg>
      <pc:sldChg chg="addSp modSp new mod">
        <pc:chgData name="Harshith S" userId="58c469c830e640d6" providerId="LiveId" clId="{62B11E06-1A23-4365-8BFA-7A1E8AC834DD}" dt="2025-04-30T18:00:19.798" v="638" actId="20577"/>
        <pc:sldMkLst>
          <pc:docMk/>
          <pc:sldMk cId="1224218186" sldId="292"/>
        </pc:sldMkLst>
        <pc:spChg chg="add mod">
          <ac:chgData name="Harshith S" userId="58c469c830e640d6" providerId="LiveId" clId="{62B11E06-1A23-4365-8BFA-7A1E8AC834DD}" dt="2025-04-30T17:13:38.164" v="34" actId="403"/>
          <ac:spMkLst>
            <pc:docMk/>
            <pc:sldMk cId="1224218186" sldId="292"/>
            <ac:spMk id="3" creationId="{A4D6A836-151A-851E-627A-D9C3FA4AFC29}"/>
          </ac:spMkLst>
        </pc:spChg>
        <pc:spChg chg="add mod">
          <ac:chgData name="Harshith S" userId="58c469c830e640d6" providerId="LiveId" clId="{62B11E06-1A23-4365-8BFA-7A1E8AC834DD}" dt="2025-04-30T17:15:48.888" v="68" actId="1076"/>
          <ac:spMkLst>
            <pc:docMk/>
            <pc:sldMk cId="1224218186" sldId="292"/>
            <ac:spMk id="7" creationId="{B718A29C-6074-598F-9CA1-662CE4399A08}"/>
          </ac:spMkLst>
        </pc:spChg>
        <pc:spChg chg="add mod">
          <ac:chgData name="Harshith S" userId="58c469c830e640d6" providerId="LiveId" clId="{62B11E06-1A23-4365-8BFA-7A1E8AC834DD}" dt="2025-04-30T18:00:19.798" v="638" actId="20577"/>
          <ac:spMkLst>
            <pc:docMk/>
            <pc:sldMk cId="1224218186" sldId="292"/>
            <ac:spMk id="8" creationId="{7B6CBEF8-E88D-4F8F-F1D7-40549A7A3B72}"/>
          </ac:spMkLst>
        </pc:spChg>
        <pc:picChg chg="add mod">
          <ac:chgData name="Harshith S" userId="58c469c830e640d6" providerId="LiveId" clId="{62B11E06-1A23-4365-8BFA-7A1E8AC834DD}" dt="2025-04-30T17:16:17.089" v="104" actId="1076"/>
          <ac:picMkLst>
            <pc:docMk/>
            <pc:sldMk cId="1224218186" sldId="292"/>
            <ac:picMk id="6" creationId="{38F0E9C6-F83B-B6E8-6541-E17644A025A0}"/>
          </ac:picMkLst>
        </pc:picChg>
      </pc:sldChg>
      <pc:sldChg chg="addSp delSp modSp new mod">
        <pc:chgData name="Harshith S" userId="58c469c830e640d6" providerId="LiveId" clId="{62B11E06-1A23-4365-8BFA-7A1E8AC834DD}" dt="2025-05-01T08:49:44.241" v="2821" actId="20577"/>
        <pc:sldMkLst>
          <pc:docMk/>
          <pc:sldMk cId="975127710" sldId="293"/>
        </pc:sldMkLst>
        <pc:spChg chg="add mod">
          <ac:chgData name="Harshith S" userId="58c469c830e640d6" providerId="LiveId" clId="{62B11E06-1A23-4365-8BFA-7A1E8AC834DD}" dt="2025-04-30T17:16:11.125" v="103" actId="20577"/>
          <ac:spMkLst>
            <pc:docMk/>
            <pc:sldMk cId="975127710" sldId="293"/>
            <ac:spMk id="2" creationId="{9196C9E4-EA14-DB40-E7C0-4E7953D3195D}"/>
          </ac:spMkLst>
        </pc:spChg>
        <pc:spChg chg="add mod">
          <ac:chgData name="Harshith S" userId="58c469c830e640d6" providerId="LiveId" clId="{62B11E06-1A23-4365-8BFA-7A1E8AC834DD}" dt="2025-04-30T17:55:37.076" v="559" actId="1076"/>
          <ac:spMkLst>
            <pc:docMk/>
            <pc:sldMk cId="975127710" sldId="293"/>
            <ac:spMk id="7" creationId="{A9D0A737-E7E1-BF6B-8F04-09950D817BFF}"/>
          </ac:spMkLst>
        </pc:spChg>
        <pc:spChg chg="add mod">
          <ac:chgData name="Harshith S" userId="58c469c830e640d6" providerId="LiveId" clId="{62B11E06-1A23-4365-8BFA-7A1E8AC834DD}" dt="2025-05-01T08:49:44.241" v="2821" actId="20577"/>
          <ac:spMkLst>
            <pc:docMk/>
            <pc:sldMk cId="975127710" sldId="293"/>
            <ac:spMk id="8" creationId="{D09B20C5-ECD3-2396-298A-466DF0D9FA45}"/>
          </ac:spMkLst>
        </pc:spChg>
        <pc:picChg chg="add mod">
          <ac:chgData name="Harshith S" userId="58c469c830e640d6" providerId="LiveId" clId="{62B11E06-1A23-4365-8BFA-7A1E8AC834DD}" dt="2025-05-01T07:54:00.214" v="2609" actId="1036"/>
          <ac:picMkLst>
            <pc:docMk/>
            <pc:sldMk cId="975127710" sldId="293"/>
            <ac:picMk id="4" creationId="{40DD0389-BD1E-3B61-E984-9C8AD97CA829}"/>
          </ac:picMkLst>
        </pc:picChg>
      </pc:sldChg>
      <pc:sldChg chg="addSp modSp new mod ord">
        <pc:chgData name="Harshith S" userId="58c469c830e640d6" providerId="LiveId" clId="{62B11E06-1A23-4365-8BFA-7A1E8AC834DD}" dt="2025-04-30T17:54:51.147" v="549"/>
        <pc:sldMkLst>
          <pc:docMk/>
          <pc:sldMk cId="2516527187" sldId="294"/>
        </pc:sldMkLst>
        <pc:spChg chg="add mod">
          <ac:chgData name="Harshith S" userId="58c469c830e640d6" providerId="LiveId" clId="{62B11E06-1A23-4365-8BFA-7A1E8AC834DD}" dt="2025-04-30T17:20:47.829" v="281" actId="20577"/>
          <ac:spMkLst>
            <pc:docMk/>
            <pc:sldMk cId="2516527187" sldId="294"/>
            <ac:spMk id="2" creationId="{663CC9C4-0009-7134-F7FC-F5B5437E8EA7}"/>
          </ac:spMkLst>
        </pc:spChg>
        <pc:spChg chg="add mod">
          <ac:chgData name="Harshith S" userId="58c469c830e640d6" providerId="LiveId" clId="{62B11E06-1A23-4365-8BFA-7A1E8AC834DD}" dt="2025-04-30T17:25:50.578" v="416" actId="115"/>
          <ac:spMkLst>
            <pc:docMk/>
            <pc:sldMk cId="2516527187" sldId="294"/>
            <ac:spMk id="3" creationId="{24D4F0EC-E43E-37EF-DA17-D423EE548F43}"/>
          </ac:spMkLst>
        </pc:spChg>
        <pc:picChg chg="add mod">
          <ac:chgData name="Harshith S" userId="58c469c830e640d6" providerId="LiveId" clId="{62B11E06-1A23-4365-8BFA-7A1E8AC834DD}" dt="2025-04-30T17:24:30.038" v="412" actId="1076"/>
          <ac:picMkLst>
            <pc:docMk/>
            <pc:sldMk cId="2516527187" sldId="294"/>
            <ac:picMk id="5" creationId="{AF9320B5-C98C-9BEB-282B-9E1F7EC9CFC3}"/>
          </ac:picMkLst>
        </pc:picChg>
      </pc:sldChg>
      <pc:sldChg chg="addSp modSp new mod ord">
        <pc:chgData name="Harshith S" userId="58c469c830e640d6" providerId="LiveId" clId="{62B11E06-1A23-4365-8BFA-7A1E8AC834DD}" dt="2025-04-30T17:54:52.299" v="551"/>
        <pc:sldMkLst>
          <pc:docMk/>
          <pc:sldMk cId="1927517335" sldId="295"/>
        </pc:sldMkLst>
        <pc:spChg chg="add mod">
          <ac:chgData name="Harshith S" userId="58c469c830e640d6" providerId="LiveId" clId="{62B11E06-1A23-4365-8BFA-7A1E8AC834DD}" dt="2025-04-30T17:25:37.949" v="414"/>
          <ac:spMkLst>
            <pc:docMk/>
            <pc:sldMk cId="1927517335" sldId="295"/>
            <ac:spMk id="2" creationId="{E27A47A6-8CFA-EF7A-F63A-3F5A36C4EDDA}"/>
          </ac:spMkLst>
        </pc:spChg>
        <pc:spChg chg="add mod">
          <ac:chgData name="Harshith S" userId="58c469c830e640d6" providerId="LiveId" clId="{62B11E06-1A23-4365-8BFA-7A1E8AC834DD}" dt="2025-04-30T17:32:31.504" v="479" actId="20577"/>
          <ac:spMkLst>
            <pc:docMk/>
            <pc:sldMk cId="1927517335" sldId="295"/>
            <ac:spMk id="3" creationId="{270D2D41-72AF-9216-8D7F-EA02A6DC8699}"/>
          </ac:spMkLst>
        </pc:spChg>
        <pc:spChg chg="add mod">
          <ac:chgData name="Harshith S" userId="58c469c830e640d6" providerId="LiveId" clId="{62B11E06-1A23-4365-8BFA-7A1E8AC834DD}" dt="2025-04-30T17:34:39.570" v="543" actId="1076"/>
          <ac:spMkLst>
            <pc:docMk/>
            <pc:sldMk cId="1927517335" sldId="295"/>
            <ac:spMk id="10" creationId="{FE51E512-367B-5BED-EADD-E2AE61B9801E}"/>
          </ac:spMkLst>
        </pc:spChg>
        <pc:picChg chg="add mod">
          <ac:chgData name="Harshith S" userId="58c469c830e640d6" providerId="LiveId" clId="{62B11E06-1A23-4365-8BFA-7A1E8AC834DD}" dt="2025-04-30T17:34:04.121" v="493" actId="1076"/>
          <ac:picMkLst>
            <pc:docMk/>
            <pc:sldMk cId="1927517335" sldId="295"/>
            <ac:picMk id="5" creationId="{FC3FE8E4-B9D7-5224-744D-95C08942EA84}"/>
          </ac:picMkLst>
        </pc:picChg>
        <pc:picChg chg="add mod">
          <ac:chgData name="Harshith S" userId="58c469c830e640d6" providerId="LiveId" clId="{62B11E06-1A23-4365-8BFA-7A1E8AC834DD}" dt="2025-04-30T17:34:36.346" v="542" actId="1076"/>
          <ac:picMkLst>
            <pc:docMk/>
            <pc:sldMk cId="1927517335" sldId="295"/>
            <ac:picMk id="7" creationId="{B076D06A-AACB-B204-954A-4D7538C55E5D}"/>
          </ac:picMkLst>
        </pc:picChg>
        <pc:picChg chg="add mod">
          <ac:chgData name="Harshith S" userId="58c469c830e640d6" providerId="LiveId" clId="{62B11E06-1A23-4365-8BFA-7A1E8AC834DD}" dt="2025-04-30T17:33:58.411" v="492" actId="1076"/>
          <ac:picMkLst>
            <pc:docMk/>
            <pc:sldMk cId="1927517335" sldId="295"/>
            <ac:picMk id="9" creationId="{746C3F88-E6F5-EF51-6ABD-BA78E0ED3CAE}"/>
          </ac:picMkLst>
        </pc:picChg>
      </pc:sldChg>
      <pc:sldChg chg="addSp delSp modSp new mod">
        <pc:chgData name="Harshith S" userId="58c469c830e640d6" providerId="LiveId" clId="{62B11E06-1A23-4365-8BFA-7A1E8AC834DD}" dt="2025-04-30T17:57:27.362" v="594" actId="14100"/>
        <pc:sldMkLst>
          <pc:docMk/>
          <pc:sldMk cId="570230073" sldId="296"/>
        </pc:sldMkLst>
        <pc:spChg chg="add mod">
          <ac:chgData name="Harshith S" userId="58c469c830e640d6" providerId="LiveId" clId="{62B11E06-1A23-4365-8BFA-7A1E8AC834DD}" dt="2025-04-30T17:56:09.773" v="570" actId="20577"/>
          <ac:spMkLst>
            <pc:docMk/>
            <pc:sldMk cId="570230073" sldId="296"/>
            <ac:spMk id="2" creationId="{89DC88D6-9DEE-BA87-804B-8FAA9DF81A52}"/>
          </ac:spMkLst>
        </pc:spChg>
        <pc:spChg chg="add mod">
          <ac:chgData name="Harshith S" userId="58c469c830e640d6" providerId="LiveId" clId="{62B11E06-1A23-4365-8BFA-7A1E8AC834DD}" dt="2025-04-30T17:57:27.362" v="594" actId="14100"/>
          <ac:spMkLst>
            <pc:docMk/>
            <pc:sldMk cId="570230073" sldId="296"/>
            <ac:spMk id="8" creationId="{8043C291-94F1-D06C-329E-92B200130FB8}"/>
          </ac:spMkLst>
        </pc:spChg>
        <pc:picChg chg="add mod">
          <ac:chgData name="Harshith S" userId="58c469c830e640d6" providerId="LiveId" clId="{62B11E06-1A23-4365-8BFA-7A1E8AC834DD}" dt="2025-04-30T17:56:41.860" v="584" actId="1076"/>
          <ac:picMkLst>
            <pc:docMk/>
            <pc:sldMk cId="570230073" sldId="296"/>
            <ac:picMk id="4" creationId="{C4013CB1-A478-A44F-164B-B4CECF09A157}"/>
          </ac:picMkLst>
        </pc:picChg>
      </pc:sldChg>
      <pc:sldChg chg="addSp modSp new mod">
        <pc:chgData name="Harshith S" userId="58c469c830e640d6" providerId="LiveId" clId="{62B11E06-1A23-4365-8BFA-7A1E8AC834DD}" dt="2025-04-30T17:58:33.154" v="603" actId="14100"/>
        <pc:sldMkLst>
          <pc:docMk/>
          <pc:sldMk cId="3849144221" sldId="297"/>
        </pc:sldMkLst>
        <pc:spChg chg="add mod">
          <ac:chgData name="Harshith S" userId="58c469c830e640d6" providerId="LiveId" clId="{62B11E06-1A23-4365-8BFA-7A1E8AC834DD}" dt="2025-04-30T17:56:25.451" v="581" actId="20577"/>
          <ac:spMkLst>
            <pc:docMk/>
            <pc:sldMk cId="3849144221" sldId="297"/>
            <ac:spMk id="2" creationId="{0B716C6D-F73D-98F8-BBAE-F08231CB3490}"/>
          </ac:spMkLst>
        </pc:spChg>
        <pc:spChg chg="add mod">
          <ac:chgData name="Harshith S" userId="58c469c830e640d6" providerId="LiveId" clId="{62B11E06-1A23-4365-8BFA-7A1E8AC834DD}" dt="2025-04-30T17:58:33.154" v="603" actId="14100"/>
          <ac:spMkLst>
            <pc:docMk/>
            <pc:sldMk cId="3849144221" sldId="297"/>
            <ac:spMk id="5" creationId="{2F382FFE-FF18-440E-A1D1-6310402A245B}"/>
          </ac:spMkLst>
        </pc:spChg>
        <pc:picChg chg="add mod">
          <ac:chgData name="Harshith S" userId="58c469c830e640d6" providerId="LiveId" clId="{62B11E06-1A23-4365-8BFA-7A1E8AC834DD}" dt="2025-04-30T17:57:58.158" v="597" actId="1076"/>
          <ac:picMkLst>
            <pc:docMk/>
            <pc:sldMk cId="3849144221" sldId="297"/>
            <ac:picMk id="4" creationId="{F40E9B72-101F-3F9A-14AC-2B5F2F70CBFD}"/>
          </ac:picMkLst>
        </pc:picChg>
      </pc:sldChg>
      <pc:sldChg chg="addSp modSp new mod ord">
        <pc:chgData name="Harshith S" userId="58c469c830e640d6" providerId="LiveId" clId="{62B11E06-1A23-4365-8BFA-7A1E8AC834DD}" dt="2025-04-30T18:02:49.731" v="663" actId="20577"/>
        <pc:sldMkLst>
          <pc:docMk/>
          <pc:sldMk cId="3357237904" sldId="298"/>
        </pc:sldMkLst>
        <pc:spChg chg="add mod">
          <ac:chgData name="Harshith S" userId="58c469c830e640d6" providerId="LiveId" clId="{62B11E06-1A23-4365-8BFA-7A1E8AC834DD}" dt="2025-04-30T17:59:24.891" v="623" actId="20577"/>
          <ac:spMkLst>
            <pc:docMk/>
            <pc:sldMk cId="3357237904" sldId="298"/>
            <ac:spMk id="2" creationId="{94C0077A-4525-80A2-BCC4-C19E837B62CB}"/>
          </ac:spMkLst>
        </pc:spChg>
        <pc:spChg chg="add mod">
          <ac:chgData name="Harshith S" userId="58c469c830e640d6" providerId="LiveId" clId="{62B11E06-1A23-4365-8BFA-7A1E8AC834DD}" dt="2025-04-30T18:02:49.731" v="663" actId="20577"/>
          <ac:spMkLst>
            <pc:docMk/>
            <pc:sldMk cId="3357237904" sldId="298"/>
            <ac:spMk id="5" creationId="{3554C876-D032-620F-F233-A0B37E32B09F}"/>
          </ac:spMkLst>
        </pc:spChg>
        <pc:picChg chg="add mod">
          <ac:chgData name="Harshith S" userId="58c469c830e640d6" providerId="LiveId" clId="{62B11E06-1A23-4365-8BFA-7A1E8AC834DD}" dt="2025-04-30T18:02:38.275" v="660" actId="1076"/>
          <ac:picMkLst>
            <pc:docMk/>
            <pc:sldMk cId="3357237904" sldId="298"/>
            <ac:picMk id="4" creationId="{EC1D3FB4-133D-641F-1718-2B10BD3D4A08}"/>
          </ac:picMkLst>
        </pc:picChg>
      </pc:sldChg>
      <pc:sldChg chg="addSp modSp new mod">
        <pc:chgData name="Harshith S" userId="58c469c830e640d6" providerId="LiveId" clId="{62B11E06-1A23-4365-8BFA-7A1E8AC834DD}" dt="2025-04-30T18:02:04.040" v="657"/>
        <pc:sldMkLst>
          <pc:docMk/>
          <pc:sldMk cId="4006291554" sldId="299"/>
        </pc:sldMkLst>
        <pc:spChg chg="add mod">
          <ac:chgData name="Harshith S" userId="58c469c830e640d6" providerId="LiveId" clId="{62B11E06-1A23-4365-8BFA-7A1E8AC834DD}" dt="2025-04-30T17:59:27.985" v="625" actId="20577"/>
          <ac:spMkLst>
            <pc:docMk/>
            <pc:sldMk cId="4006291554" sldId="299"/>
            <ac:spMk id="2" creationId="{0B53F5E0-C4E6-C4B7-E2D2-6A56FB0E3B80}"/>
          </ac:spMkLst>
        </pc:spChg>
        <pc:spChg chg="add mod">
          <ac:chgData name="Harshith S" userId="58c469c830e640d6" providerId="LiveId" clId="{62B11E06-1A23-4365-8BFA-7A1E8AC834DD}" dt="2025-04-30T18:02:04.040" v="657"/>
          <ac:spMkLst>
            <pc:docMk/>
            <pc:sldMk cId="4006291554" sldId="299"/>
            <ac:spMk id="5" creationId="{C5AF3310-21E8-F4F9-8550-4AA8D1230EA2}"/>
          </ac:spMkLst>
        </pc:spChg>
        <pc:picChg chg="add mod">
          <ac:chgData name="Harshith S" userId="58c469c830e640d6" providerId="LiveId" clId="{62B11E06-1A23-4365-8BFA-7A1E8AC834DD}" dt="2025-04-30T18:01:51.106" v="653" actId="14100"/>
          <ac:picMkLst>
            <pc:docMk/>
            <pc:sldMk cId="4006291554" sldId="299"/>
            <ac:picMk id="4" creationId="{E6E49048-AB84-C742-D9FB-49EABA3F02C9}"/>
          </ac:picMkLst>
        </pc:picChg>
      </pc:sldChg>
      <pc:sldChg chg="addSp modSp add mod">
        <pc:chgData name="Harshith S" userId="58c469c830e640d6" providerId="LiveId" clId="{62B11E06-1A23-4365-8BFA-7A1E8AC834DD}" dt="2025-04-30T18:00:02.995" v="634" actId="20577"/>
        <pc:sldMkLst>
          <pc:docMk/>
          <pc:sldMk cId="3117017181" sldId="300"/>
        </pc:sldMkLst>
        <pc:spChg chg="add mod">
          <ac:chgData name="Harshith S" userId="58c469c830e640d6" providerId="LiveId" clId="{62B11E06-1A23-4365-8BFA-7A1E8AC834DD}" dt="2025-04-30T18:00:02.995" v="634" actId="20577"/>
          <ac:spMkLst>
            <pc:docMk/>
            <pc:sldMk cId="3117017181" sldId="300"/>
            <ac:spMk id="5" creationId="{EBC63917-645A-31F6-FCB1-2F8B22B00346}"/>
          </ac:spMkLst>
        </pc:spChg>
        <pc:picChg chg="add mod">
          <ac:chgData name="Harshith S" userId="58c469c830e640d6" providerId="LiveId" clId="{62B11E06-1A23-4365-8BFA-7A1E8AC834DD}" dt="2025-04-30T17:59:57" v="632" actId="14100"/>
          <ac:picMkLst>
            <pc:docMk/>
            <pc:sldMk cId="3117017181" sldId="300"/>
            <ac:picMk id="4" creationId="{37B42A4A-9D43-CEE6-C832-AA84F456FA31}"/>
          </ac:picMkLst>
        </pc:picChg>
      </pc:sldChg>
      <pc:sldChg chg="addSp modSp add mod ord">
        <pc:chgData name="Harshith S" userId="58c469c830e640d6" providerId="LiveId" clId="{62B11E06-1A23-4365-8BFA-7A1E8AC834DD}" dt="2025-05-01T07:54:26.247" v="2611" actId="1076"/>
        <pc:sldMkLst>
          <pc:docMk/>
          <pc:sldMk cId="3588953526" sldId="301"/>
        </pc:sldMkLst>
        <pc:spChg chg="add mod">
          <ac:chgData name="Harshith S" userId="58c469c830e640d6" providerId="LiveId" clId="{62B11E06-1A23-4365-8BFA-7A1E8AC834DD}" dt="2025-04-30T18:01:26.950" v="648" actId="1076"/>
          <ac:spMkLst>
            <pc:docMk/>
            <pc:sldMk cId="3588953526" sldId="301"/>
            <ac:spMk id="5" creationId="{7F5DB6EC-C6D9-5709-A196-6A5F7DFD2DE9}"/>
          </ac:spMkLst>
        </pc:spChg>
        <pc:picChg chg="add mod">
          <ac:chgData name="Harshith S" userId="58c469c830e640d6" providerId="LiveId" clId="{62B11E06-1A23-4365-8BFA-7A1E8AC834DD}" dt="2025-05-01T07:54:26.247" v="2611" actId="1076"/>
          <ac:picMkLst>
            <pc:docMk/>
            <pc:sldMk cId="3588953526" sldId="301"/>
            <ac:picMk id="4" creationId="{85668FCE-A176-A667-55C2-7A7647745430}"/>
          </ac:picMkLst>
        </pc:picChg>
      </pc:sldChg>
      <pc:sldChg chg="addSp delSp modSp new mod">
        <pc:chgData name="Harshith S" userId="58c469c830e640d6" providerId="LiveId" clId="{62B11E06-1A23-4365-8BFA-7A1E8AC834DD}" dt="2025-05-01T08:56:09.106" v="2885" actId="20577"/>
        <pc:sldMkLst>
          <pc:docMk/>
          <pc:sldMk cId="4265640985" sldId="302"/>
        </pc:sldMkLst>
        <pc:spChg chg="add mod">
          <ac:chgData name="Harshith S" userId="58c469c830e640d6" providerId="LiveId" clId="{62B11E06-1A23-4365-8BFA-7A1E8AC834DD}" dt="2025-04-30T18:20:11.804" v="914" actId="122"/>
          <ac:spMkLst>
            <pc:docMk/>
            <pc:sldMk cId="4265640985" sldId="302"/>
            <ac:spMk id="2" creationId="{40D68909-E023-5ADF-53DC-D285E1BE2B0D}"/>
          </ac:spMkLst>
        </pc:spChg>
        <pc:graphicFrameChg chg="add mod modGraphic">
          <ac:chgData name="Harshith S" userId="58c469c830e640d6" providerId="LiveId" clId="{62B11E06-1A23-4365-8BFA-7A1E8AC834DD}" dt="2025-05-01T08:56:09.106" v="2885" actId="20577"/>
          <ac:graphicFrameMkLst>
            <pc:docMk/>
            <pc:sldMk cId="4265640985" sldId="302"/>
            <ac:graphicFrameMk id="4" creationId="{E3A9C356-9E6F-3BE2-FE16-ED4A0B83E736}"/>
          </ac:graphicFrameMkLst>
        </pc:graphicFrameChg>
      </pc:sldChg>
      <pc:sldChg chg="addSp modSp new mod">
        <pc:chgData name="Harshith S" userId="58c469c830e640d6" providerId="LiveId" clId="{62B11E06-1A23-4365-8BFA-7A1E8AC834DD}" dt="2025-05-01T08:53:27.240" v="2880" actId="20577"/>
        <pc:sldMkLst>
          <pc:docMk/>
          <pc:sldMk cId="449885576" sldId="303"/>
        </pc:sldMkLst>
        <pc:spChg chg="add mod">
          <ac:chgData name="Harshith S" userId="58c469c830e640d6" providerId="LiveId" clId="{62B11E06-1A23-4365-8BFA-7A1E8AC834DD}" dt="2025-04-30T18:16:10.298" v="887" actId="20577"/>
          <ac:spMkLst>
            <pc:docMk/>
            <pc:sldMk cId="449885576" sldId="303"/>
            <ac:spMk id="3" creationId="{0750A0B3-5894-36AB-20B5-8B489D7D8C48}"/>
          </ac:spMkLst>
        </pc:spChg>
        <pc:graphicFrameChg chg="add mod modGraphic">
          <ac:chgData name="Harshith S" userId="58c469c830e640d6" providerId="LiveId" clId="{62B11E06-1A23-4365-8BFA-7A1E8AC834DD}" dt="2025-05-01T08:53:27.240" v="2880" actId="20577"/>
          <ac:graphicFrameMkLst>
            <pc:docMk/>
            <pc:sldMk cId="449885576" sldId="303"/>
            <ac:graphicFrameMk id="4" creationId="{F1CE807D-AA0C-3303-39DE-C6D0013FDA3F}"/>
          </ac:graphicFrameMkLst>
        </pc:graphicFrameChg>
      </pc:sldChg>
      <pc:sldChg chg="addSp modSp new mod">
        <pc:chgData name="Harshith S" userId="58c469c830e640d6" providerId="LiveId" clId="{62B11E06-1A23-4365-8BFA-7A1E8AC834DD}" dt="2025-05-01T09:01:12.283" v="2898" actId="403"/>
        <pc:sldMkLst>
          <pc:docMk/>
          <pc:sldMk cId="3462623705" sldId="304"/>
        </pc:sldMkLst>
        <pc:spChg chg="add mod">
          <ac:chgData name="Harshith S" userId="58c469c830e640d6" providerId="LiveId" clId="{62B11E06-1A23-4365-8BFA-7A1E8AC834DD}" dt="2025-05-01T08:27:33.599" v="2713" actId="1076"/>
          <ac:spMkLst>
            <pc:docMk/>
            <pc:sldMk cId="3462623705" sldId="304"/>
            <ac:spMk id="2" creationId="{3F9DB371-B17E-2955-5A64-EC5DCF97F2E1}"/>
          </ac:spMkLst>
        </pc:spChg>
        <pc:spChg chg="add mod">
          <ac:chgData name="Harshith S" userId="58c469c830e640d6" providerId="LiveId" clId="{62B11E06-1A23-4365-8BFA-7A1E8AC834DD}" dt="2025-05-01T09:01:12.283" v="2898" actId="403"/>
          <ac:spMkLst>
            <pc:docMk/>
            <pc:sldMk cId="3462623705" sldId="304"/>
            <ac:spMk id="3" creationId="{B3ED2E36-84F9-95BF-C6A8-074A42EF6D6B}"/>
          </ac:spMkLst>
        </pc:spChg>
      </pc:sldChg>
      <pc:sldChg chg="addSp delSp modSp new mod">
        <pc:chgData name="Harshith S" userId="58c469c830e640d6" providerId="LiveId" clId="{62B11E06-1A23-4365-8BFA-7A1E8AC834DD}" dt="2025-05-01T06:50:17.730" v="1816" actId="20577"/>
        <pc:sldMkLst>
          <pc:docMk/>
          <pc:sldMk cId="2648395543" sldId="305"/>
        </pc:sldMkLst>
        <pc:spChg chg="add mod">
          <ac:chgData name="Harshith S" userId="58c469c830e640d6" providerId="LiveId" clId="{62B11E06-1A23-4365-8BFA-7A1E8AC834DD}" dt="2025-05-01T06:50:17.730" v="1816" actId="20577"/>
          <ac:spMkLst>
            <pc:docMk/>
            <pc:sldMk cId="2648395543" sldId="305"/>
            <ac:spMk id="4" creationId="{FBA1DF71-FA23-8E49-8B3A-80E1A587A75B}"/>
          </ac:spMkLst>
        </pc:spChg>
        <pc:spChg chg="add mod">
          <ac:chgData name="Harshith S" userId="58c469c830e640d6" providerId="LiveId" clId="{62B11E06-1A23-4365-8BFA-7A1E8AC834DD}" dt="2025-05-01T06:33:33.786" v="1048" actId="20577"/>
          <ac:spMkLst>
            <pc:docMk/>
            <pc:sldMk cId="2648395543" sldId="305"/>
            <ac:spMk id="5" creationId="{40093A18-C9F4-7A07-997A-5067913D11C5}"/>
          </ac:spMkLst>
        </pc:spChg>
        <pc:picChg chg="add mod">
          <ac:chgData name="Harshith S" userId="58c469c830e640d6" providerId="LiveId" clId="{62B11E06-1A23-4365-8BFA-7A1E8AC834DD}" dt="2025-05-01T06:33:04.731" v="1036" actId="1076"/>
          <ac:picMkLst>
            <pc:docMk/>
            <pc:sldMk cId="2648395543" sldId="305"/>
            <ac:picMk id="7" creationId="{05F2652C-03AC-9E21-9217-7A3B701DE7B2}"/>
          </ac:picMkLst>
        </pc:picChg>
      </pc:sldChg>
      <pc:sldChg chg="addSp modSp new mod">
        <pc:chgData name="Harshith S" userId="58c469c830e640d6" providerId="LiveId" clId="{62B11E06-1A23-4365-8BFA-7A1E8AC834DD}" dt="2025-05-01T06:34:53.356" v="1081" actId="1076"/>
        <pc:sldMkLst>
          <pc:docMk/>
          <pc:sldMk cId="4201908516" sldId="306"/>
        </pc:sldMkLst>
        <pc:spChg chg="add mod">
          <ac:chgData name="Harshith S" userId="58c469c830e640d6" providerId="LiveId" clId="{62B11E06-1A23-4365-8BFA-7A1E8AC834DD}" dt="2025-05-01T06:34:39.149" v="1076" actId="20577"/>
          <ac:spMkLst>
            <pc:docMk/>
            <pc:sldMk cId="4201908516" sldId="306"/>
            <ac:spMk id="2" creationId="{03C88D68-8C5D-0FD1-DD28-5B99DAC056AD}"/>
          </ac:spMkLst>
        </pc:spChg>
        <pc:picChg chg="add mod">
          <ac:chgData name="Harshith S" userId="58c469c830e640d6" providerId="LiveId" clId="{62B11E06-1A23-4365-8BFA-7A1E8AC834DD}" dt="2025-05-01T06:34:53.356" v="1081" actId="1076"/>
          <ac:picMkLst>
            <pc:docMk/>
            <pc:sldMk cId="4201908516" sldId="306"/>
            <ac:picMk id="4" creationId="{71989A54-28AA-336B-0315-11536F0ACEE4}"/>
          </ac:picMkLst>
        </pc:picChg>
      </pc:sldChg>
      <pc:sldChg chg="new del">
        <pc:chgData name="Harshith S" userId="58c469c830e640d6" providerId="LiveId" clId="{62B11E06-1A23-4365-8BFA-7A1E8AC834DD}" dt="2025-05-01T06:34:26.649" v="1060" actId="47"/>
        <pc:sldMkLst>
          <pc:docMk/>
          <pc:sldMk cId="142724715" sldId="307"/>
        </pc:sldMkLst>
      </pc:sldChg>
      <pc:sldChg chg="addSp modSp add mod">
        <pc:chgData name="Harshith S" userId="58c469c830e640d6" providerId="LiveId" clId="{62B11E06-1A23-4365-8BFA-7A1E8AC834DD}" dt="2025-05-01T07:01:37.152" v="2603" actId="1076"/>
        <pc:sldMkLst>
          <pc:docMk/>
          <pc:sldMk cId="3145008684" sldId="307"/>
        </pc:sldMkLst>
        <pc:spChg chg="mod">
          <ac:chgData name="Harshith S" userId="58c469c830e640d6" providerId="LiveId" clId="{62B11E06-1A23-4365-8BFA-7A1E8AC834DD}" dt="2025-05-01T06:39:29.521" v="1402" actId="20577"/>
          <ac:spMkLst>
            <pc:docMk/>
            <pc:sldMk cId="3145008684" sldId="307"/>
            <ac:spMk id="2" creationId="{40090BA3-3869-85A3-357A-E8CF858DA9C7}"/>
          </ac:spMkLst>
        </pc:spChg>
        <pc:picChg chg="add mod">
          <ac:chgData name="Harshith S" userId="58c469c830e640d6" providerId="LiveId" clId="{62B11E06-1A23-4365-8BFA-7A1E8AC834DD}" dt="2025-05-01T07:01:37.152" v="2603" actId="1076"/>
          <ac:picMkLst>
            <pc:docMk/>
            <pc:sldMk cId="3145008684" sldId="307"/>
            <ac:picMk id="4" creationId="{69EF8C5C-8870-EB55-A917-C37A0536FC6C}"/>
          </ac:picMkLst>
        </pc:picChg>
      </pc:sldChg>
      <pc:sldChg chg="addSp modSp add mod">
        <pc:chgData name="Harshith S" userId="58c469c830e640d6" providerId="LiveId" clId="{62B11E06-1A23-4365-8BFA-7A1E8AC834DD}" dt="2025-05-01T06:35:31.231" v="1102" actId="1076"/>
        <pc:sldMkLst>
          <pc:docMk/>
          <pc:sldMk cId="1314371239" sldId="308"/>
        </pc:sldMkLst>
        <pc:spChg chg="mod">
          <ac:chgData name="Harshith S" userId="58c469c830e640d6" providerId="LiveId" clId="{62B11E06-1A23-4365-8BFA-7A1E8AC834DD}" dt="2025-05-01T06:35:23.119" v="1099" actId="20577"/>
          <ac:spMkLst>
            <pc:docMk/>
            <pc:sldMk cId="1314371239" sldId="308"/>
            <ac:spMk id="2" creationId="{FAC4F401-037E-E170-72C5-B711EB50EA55}"/>
          </ac:spMkLst>
        </pc:spChg>
        <pc:picChg chg="add mod">
          <ac:chgData name="Harshith S" userId="58c469c830e640d6" providerId="LiveId" clId="{62B11E06-1A23-4365-8BFA-7A1E8AC834DD}" dt="2025-05-01T06:35:31.231" v="1102" actId="1076"/>
          <ac:picMkLst>
            <pc:docMk/>
            <pc:sldMk cId="1314371239" sldId="308"/>
            <ac:picMk id="4" creationId="{8F93327A-E84D-AD79-BF57-CB4B5E1951EB}"/>
          </ac:picMkLst>
        </pc:picChg>
      </pc:sldChg>
      <pc:sldChg chg="addSp modSp add mod">
        <pc:chgData name="Harshith S" userId="58c469c830e640d6" providerId="LiveId" clId="{62B11E06-1A23-4365-8BFA-7A1E8AC834DD}" dt="2025-05-01T06:36:22.845" v="1199"/>
        <pc:sldMkLst>
          <pc:docMk/>
          <pc:sldMk cId="3304102847" sldId="309"/>
        </pc:sldMkLst>
        <pc:spChg chg="mod">
          <ac:chgData name="Harshith S" userId="58c469c830e640d6" providerId="LiveId" clId="{62B11E06-1A23-4365-8BFA-7A1E8AC834DD}" dt="2025-05-01T06:36:07.804" v="1198" actId="20577"/>
          <ac:spMkLst>
            <pc:docMk/>
            <pc:sldMk cId="3304102847" sldId="309"/>
            <ac:spMk id="2" creationId="{59E0156D-3335-B65E-A5DC-EDB3BC6DF10F}"/>
          </ac:spMkLst>
        </pc:spChg>
        <pc:picChg chg="add mod">
          <ac:chgData name="Harshith S" userId="58c469c830e640d6" providerId="LiveId" clId="{62B11E06-1A23-4365-8BFA-7A1E8AC834DD}" dt="2025-05-01T06:36:22.845" v="1199"/>
          <ac:picMkLst>
            <pc:docMk/>
            <pc:sldMk cId="3304102847" sldId="309"/>
            <ac:picMk id="4" creationId="{E4CA5E9D-46BF-2303-7D5F-A845B63E354F}"/>
          </ac:picMkLst>
        </pc:picChg>
      </pc:sldChg>
      <pc:sldChg chg="addSp modSp add mod">
        <pc:chgData name="Harshith S" userId="58c469c830e640d6" providerId="LiveId" clId="{62B11E06-1A23-4365-8BFA-7A1E8AC834DD}" dt="2025-05-01T06:37:07.546" v="1257" actId="1076"/>
        <pc:sldMkLst>
          <pc:docMk/>
          <pc:sldMk cId="727761449" sldId="310"/>
        </pc:sldMkLst>
        <pc:spChg chg="mod">
          <ac:chgData name="Harshith S" userId="58c469c830e640d6" providerId="LiveId" clId="{62B11E06-1A23-4365-8BFA-7A1E8AC834DD}" dt="2025-05-01T06:37:01.912" v="1255" actId="20577"/>
          <ac:spMkLst>
            <pc:docMk/>
            <pc:sldMk cId="727761449" sldId="310"/>
            <ac:spMk id="2" creationId="{8117AF2E-D969-A50A-B7FB-58B88F80FC20}"/>
          </ac:spMkLst>
        </pc:spChg>
        <pc:picChg chg="add mod">
          <ac:chgData name="Harshith S" userId="58c469c830e640d6" providerId="LiveId" clId="{62B11E06-1A23-4365-8BFA-7A1E8AC834DD}" dt="2025-05-01T06:37:07.546" v="1257" actId="1076"/>
          <ac:picMkLst>
            <pc:docMk/>
            <pc:sldMk cId="727761449" sldId="310"/>
            <ac:picMk id="4" creationId="{BF87545F-74DE-9A31-6D12-4F6D4415F563}"/>
          </ac:picMkLst>
        </pc:picChg>
      </pc:sldChg>
      <pc:sldChg chg="addSp modSp add mod">
        <pc:chgData name="Harshith S" userId="58c469c830e640d6" providerId="LiveId" clId="{62B11E06-1A23-4365-8BFA-7A1E8AC834DD}" dt="2025-05-01T07:01:13.356" v="2598" actId="1076"/>
        <pc:sldMkLst>
          <pc:docMk/>
          <pc:sldMk cId="2582224514" sldId="311"/>
        </pc:sldMkLst>
        <pc:spChg chg="mod">
          <ac:chgData name="Harshith S" userId="58c469c830e640d6" providerId="LiveId" clId="{62B11E06-1A23-4365-8BFA-7A1E8AC834DD}" dt="2025-05-01T06:37:36.431" v="1282" actId="20577"/>
          <ac:spMkLst>
            <pc:docMk/>
            <pc:sldMk cId="2582224514" sldId="311"/>
            <ac:spMk id="2" creationId="{8F118DAE-2F4D-A4A4-9D69-FD211A468DCA}"/>
          </ac:spMkLst>
        </pc:spChg>
        <pc:picChg chg="add mod">
          <ac:chgData name="Harshith S" userId="58c469c830e640d6" providerId="LiveId" clId="{62B11E06-1A23-4365-8BFA-7A1E8AC834DD}" dt="2025-05-01T07:01:13.356" v="2598" actId="1076"/>
          <ac:picMkLst>
            <pc:docMk/>
            <pc:sldMk cId="2582224514" sldId="311"/>
            <ac:picMk id="4" creationId="{536EF4B4-790A-8EED-E983-A9DCAA34F67A}"/>
          </ac:picMkLst>
        </pc:picChg>
      </pc:sldChg>
      <pc:sldChg chg="addSp modSp add mod">
        <pc:chgData name="Harshith S" userId="58c469c830e640d6" providerId="LiveId" clId="{62B11E06-1A23-4365-8BFA-7A1E8AC834DD}" dt="2025-05-01T07:01:27.993" v="2602" actId="1076"/>
        <pc:sldMkLst>
          <pc:docMk/>
          <pc:sldMk cId="870428371" sldId="312"/>
        </pc:sldMkLst>
        <pc:spChg chg="mod">
          <ac:chgData name="Harshith S" userId="58c469c830e640d6" providerId="LiveId" clId="{62B11E06-1A23-4365-8BFA-7A1E8AC834DD}" dt="2025-05-01T06:38:39.202" v="1344" actId="20577"/>
          <ac:spMkLst>
            <pc:docMk/>
            <pc:sldMk cId="870428371" sldId="312"/>
            <ac:spMk id="2" creationId="{09008543-C49E-71E0-530F-3D3898E89F17}"/>
          </ac:spMkLst>
        </pc:spChg>
        <pc:picChg chg="add mod">
          <ac:chgData name="Harshith S" userId="58c469c830e640d6" providerId="LiveId" clId="{62B11E06-1A23-4365-8BFA-7A1E8AC834DD}" dt="2025-05-01T07:01:27.993" v="2602" actId="1076"/>
          <ac:picMkLst>
            <pc:docMk/>
            <pc:sldMk cId="870428371" sldId="312"/>
            <ac:picMk id="4" creationId="{31112B87-F7B6-B653-A3D9-858D0459B02B}"/>
          </ac:picMkLst>
        </pc:picChg>
      </pc:sldChg>
      <pc:sldChg chg="addSp delSp modSp add mod">
        <pc:chgData name="Harshith S" userId="58c469c830e640d6" providerId="LiveId" clId="{62B11E06-1A23-4365-8BFA-7A1E8AC834DD}" dt="2025-05-01T06:36:54.597" v="1220" actId="20577"/>
        <pc:sldMkLst>
          <pc:docMk/>
          <pc:sldMk cId="1624610419" sldId="313"/>
        </pc:sldMkLst>
        <pc:spChg chg="mod">
          <ac:chgData name="Harshith S" userId="58c469c830e640d6" providerId="LiveId" clId="{62B11E06-1A23-4365-8BFA-7A1E8AC834DD}" dt="2025-05-01T06:36:54.597" v="1220" actId="20577"/>
          <ac:spMkLst>
            <pc:docMk/>
            <pc:sldMk cId="1624610419" sldId="313"/>
            <ac:spMk id="2" creationId="{1F661EEE-DBAA-4D5B-F3D3-040FD8782EFE}"/>
          </ac:spMkLst>
        </pc:spChg>
        <pc:picChg chg="add mod">
          <ac:chgData name="Harshith S" userId="58c469c830e640d6" providerId="LiveId" clId="{62B11E06-1A23-4365-8BFA-7A1E8AC834DD}" dt="2025-05-01T06:36:42.201" v="1204" actId="1076"/>
          <ac:picMkLst>
            <pc:docMk/>
            <pc:sldMk cId="1624610419" sldId="313"/>
            <ac:picMk id="5" creationId="{D7B1681D-71ED-BE55-64A6-0C20FBBAC9F3}"/>
          </ac:picMkLst>
        </pc:picChg>
      </pc:sldChg>
      <pc:sldChg chg="addSp delSp modSp add mod">
        <pc:chgData name="Harshith S" userId="58c469c830e640d6" providerId="LiveId" clId="{62B11E06-1A23-4365-8BFA-7A1E8AC834DD}" dt="2025-05-01T07:01:21.840" v="2601" actId="1076"/>
        <pc:sldMkLst>
          <pc:docMk/>
          <pc:sldMk cId="1177940972" sldId="314"/>
        </pc:sldMkLst>
        <pc:spChg chg="mod">
          <ac:chgData name="Harshith S" userId="58c469c830e640d6" providerId="LiveId" clId="{62B11E06-1A23-4365-8BFA-7A1E8AC834DD}" dt="2025-05-01T06:38:45.031" v="1362" actId="20577"/>
          <ac:spMkLst>
            <pc:docMk/>
            <pc:sldMk cId="1177940972" sldId="314"/>
            <ac:spMk id="2" creationId="{E7DAB950-DECB-6813-72EB-E29534E771A1}"/>
          </ac:spMkLst>
        </pc:spChg>
        <pc:picChg chg="add mod">
          <ac:chgData name="Harshith S" userId="58c469c830e640d6" providerId="LiveId" clId="{62B11E06-1A23-4365-8BFA-7A1E8AC834DD}" dt="2025-05-01T07:01:21.840" v="2601" actId="1076"/>
          <ac:picMkLst>
            <pc:docMk/>
            <pc:sldMk cId="1177940972" sldId="314"/>
            <ac:picMk id="5" creationId="{6217FE91-6C6A-6F72-04FA-8305733C0612}"/>
          </ac:picMkLst>
        </pc:picChg>
      </pc:sldChg>
      <pc:sldChg chg="addSp delSp modSp add mod ord">
        <pc:chgData name="Harshith S" userId="58c469c830e640d6" providerId="LiveId" clId="{62B11E06-1A23-4365-8BFA-7A1E8AC834DD}" dt="2025-05-01T07:00:52.480" v="2593" actId="1076"/>
        <pc:sldMkLst>
          <pc:docMk/>
          <pc:sldMk cId="857645700" sldId="315"/>
        </pc:sldMkLst>
        <pc:spChg chg="mod">
          <ac:chgData name="Harshith S" userId="58c469c830e640d6" providerId="LiveId" clId="{62B11E06-1A23-4365-8BFA-7A1E8AC834DD}" dt="2025-05-01T06:40:52.876" v="1443" actId="20577"/>
          <ac:spMkLst>
            <pc:docMk/>
            <pc:sldMk cId="857645700" sldId="315"/>
            <ac:spMk id="2" creationId="{9FAA0E1A-CF8A-1619-73E5-E17A53DFD563}"/>
          </ac:spMkLst>
        </pc:spChg>
        <pc:picChg chg="add mod">
          <ac:chgData name="Harshith S" userId="58c469c830e640d6" providerId="LiveId" clId="{62B11E06-1A23-4365-8BFA-7A1E8AC834DD}" dt="2025-05-01T07:00:52.480" v="2593" actId="1076"/>
          <ac:picMkLst>
            <pc:docMk/>
            <pc:sldMk cId="857645700" sldId="315"/>
            <ac:picMk id="5" creationId="{C9705370-4F4B-4048-AD57-13193F1808B0}"/>
          </ac:picMkLst>
        </pc:picChg>
      </pc:sldChg>
      <pc:sldChg chg="addSp delSp modSp add del mod">
        <pc:chgData name="Harshith S" userId="58c469c830e640d6" providerId="LiveId" clId="{62B11E06-1A23-4365-8BFA-7A1E8AC834DD}" dt="2025-05-01T07:00:20.855" v="2588" actId="2696"/>
        <pc:sldMkLst>
          <pc:docMk/>
          <pc:sldMk cId="3591553763" sldId="316"/>
        </pc:sldMkLst>
      </pc:sldChg>
      <pc:sldChg chg="modSp add mod">
        <pc:chgData name="Harshith S" userId="58c469c830e640d6" providerId="LiveId" clId="{62B11E06-1A23-4365-8BFA-7A1E8AC834DD}" dt="2025-05-01T07:01:03.203" v="2596" actId="1076"/>
        <pc:sldMkLst>
          <pc:docMk/>
          <pc:sldMk cId="3834697364" sldId="316"/>
        </pc:sldMkLst>
        <pc:picChg chg="mod">
          <ac:chgData name="Harshith S" userId="58c469c830e640d6" providerId="LiveId" clId="{62B11E06-1A23-4365-8BFA-7A1E8AC834DD}" dt="2025-05-01T07:01:03.203" v="2596" actId="1076"/>
          <ac:picMkLst>
            <pc:docMk/>
            <pc:sldMk cId="3834697364" sldId="316"/>
            <ac:picMk id="4" creationId="{93840B57-6DF7-479E-AD1F-87677D46894C}"/>
          </ac:picMkLst>
        </pc:picChg>
      </pc:sldChg>
      <pc:sldChg chg="addSp delSp modSp add del mod">
        <pc:chgData name="Harshith S" userId="58c469c830e640d6" providerId="LiveId" clId="{62B11E06-1A23-4365-8BFA-7A1E8AC834DD}" dt="2025-05-01T07:00:27.373" v="2590" actId="2696"/>
        <pc:sldMkLst>
          <pc:docMk/>
          <pc:sldMk cId="484782237" sldId="317"/>
        </pc:sldMkLst>
      </pc:sldChg>
      <pc:sldChg chg="modSp add mod">
        <pc:chgData name="Harshith S" userId="58c469c830e640d6" providerId="LiveId" clId="{62B11E06-1A23-4365-8BFA-7A1E8AC834DD}" dt="2025-05-01T07:01:07.975" v="2597" actId="1076"/>
        <pc:sldMkLst>
          <pc:docMk/>
          <pc:sldMk cId="2094715825" sldId="317"/>
        </pc:sldMkLst>
        <pc:picChg chg="mod">
          <ac:chgData name="Harshith S" userId="58c469c830e640d6" providerId="LiveId" clId="{62B11E06-1A23-4365-8BFA-7A1E8AC834DD}" dt="2025-05-01T07:01:07.975" v="2597" actId="1076"/>
          <ac:picMkLst>
            <pc:docMk/>
            <pc:sldMk cId="2094715825" sldId="317"/>
            <ac:picMk id="4" creationId="{9BCA1837-509B-61FA-83B1-31ADC73B0273}"/>
          </ac:picMkLst>
        </pc:picChg>
      </pc:sldChg>
      <pc:sldChg chg="addSp delSp modSp add mod">
        <pc:chgData name="Harshith S" userId="58c469c830e640d6" providerId="LiveId" clId="{62B11E06-1A23-4365-8BFA-7A1E8AC834DD}" dt="2025-05-01T07:01:43.820" v="2604" actId="1076"/>
        <pc:sldMkLst>
          <pc:docMk/>
          <pc:sldMk cId="1680745975" sldId="318"/>
        </pc:sldMkLst>
        <pc:spChg chg="mod">
          <ac:chgData name="Harshith S" userId="58c469c830e640d6" providerId="LiveId" clId="{62B11E06-1A23-4365-8BFA-7A1E8AC834DD}" dt="2025-05-01T06:43:34.471" v="1596" actId="20577"/>
          <ac:spMkLst>
            <pc:docMk/>
            <pc:sldMk cId="1680745975" sldId="318"/>
            <ac:spMk id="2" creationId="{A83108AE-2D2E-D4AC-E889-CE98EAF096CE}"/>
          </ac:spMkLst>
        </pc:spChg>
        <pc:picChg chg="add mod">
          <ac:chgData name="Harshith S" userId="58c469c830e640d6" providerId="LiveId" clId="{62B11E06-1A23-4365-8BFA-7A1E8AC834DD}" dt="2025-05-01T07:01:43.820" v="2604" actId="1076"/>
          <ac:picMkLst>
            <pc:docMk/>
            <pc:sldMk cId="1680745975" sldId="318"/>
            <ac:picMk id="5" creationId="{39BAE534-5F47-E963-8C3E-B0030D226A15}"/>
          </ac:picMkLst>
        </pc:picChg>
      </pc:sldChg>
      <pc:sldChg chg="addSp delSp modSp add mod">
        <pc:chgData name="Harshith S" userId="58c469c830e640d6" providerId="LiveId" clId="{62B11E06-1A23-4365-8BFA-7A1E8AC834DD}" dt="2025-05-01T07:01:48.095" v="2605" actId="1076"/>
        <pc:sldMkLst>
          <pc:docMk/>
          <pc:sldMk cId="3738679475" sldId="319"/>
        </pc:sldMkLst>
        <pc:spChg chg="mod">
          <ac:chgData name="Harshith S" userId="58c469c830e640d6" providerId="LiveId" clId="{62B11E06-1A23-4365-8BFA-7A1E8AC834DD}" dt="2025-05-01T06:43:58.168" v="1635" actId="20577"/>
          <ac:spMkLst>
            <pc:docMk/>
            <pc:sldMk cId="3738679475" sldId="319"/>
            <ac:spMk id="2" creationId="{B0885A6C-37AE-8F75-FE82-DC2D3D6CE552}"/>
          </ac:spMkLst>
        </pc:spChg>
        <pc:picChg chg="add mod">
          <ac:chgData name="Harshith S" userId="58c469c830e640d6" providerId="LiveId" clId="{62B11E06-1A23-4365-8BFA-7A1E8AC834DD}" dt="2025-05-01T07:01:48.095" v="2605" actId="1076"/>
          <ac:picMkLst>
            <pc:docMk/>
            <pc:sldMk cId="3738679475" sldId="319"/>
            <ac:picMk id="5" creationId="{9CDE201B-5937-9950-827E-A00F96C99667}"/>
          </ac:picMkLst>
        </pc:picChg>
      </pc:sldChg>
      <pc:sldChg chg="addSp delSp modSp add mod ord">
        <pc:chgData name="Harshith S" userId="58c469c830e640d6" providerId="LiveId" clId="{62B11E06-1A23-4365-8BFA-7A1E8AC834DD}" dt="2025-05-01T07:01:52.050" v="2606" actId="1076"/>
        <pc:sldMkLst>
          <pc:docMk/>
          <pc:sldMk cId="866833700" sldId="320"/>
        </pc:sldMkLst>
        <pc:spChg chg="mod">
          <ac:chgData name="Harshith S" userId="58c469c830e640d6" providerId="LiveId" clId="{62B11E06-1A23-4365-8BFA-7A1E8AC834DD}" dt="2025-05-01T06:44:57.215" v="1712" actId="20577"/>
          <ac:spMkLst>
            <pc:docMk/>
            <pc:sldMk cId="866833700" sldId="320"/>
            <ac:spMk id="2" creationId="{27646870-01C3-8BF1-D18F-AC527A14C39D}"/>
          </ac:spMkLst>
        </pc:spChg>
        <pc:picChg chg="add mod">
          <ac:chgData name="Harshith S" userId="58c469c830e640d6" providerId="LiveId" clId="{62B11E06-1A23-4365-8BFA-7A1E8AC834DD}" dt="2025-05-01T07:01:52.050" v="2606" actId="1076"/>
          <ac:picMkLst>
            <pc:docMk/>
            <pc:sldMk cId="866833700" sldId="320"/>
            <ac:picMk id="7" creationId="{25676372-93A0-5910-B487-48C341EEA88B}"/>
          </ac:picMkLst>
        </pc:picChg>
      </pc:sldChg>
      <pc:sldChg chg="addSp delSp modSp add mod">
        <pc:chgData name="Harshith S" userId="58c469c830e640d6" providerId="LiveId" clId="{62B11E06-1A23-4365-8BFA-7A1E8AC834DD}" dt="2025-05-01T07:01:55.199" v="2607" actId="1076"/>
        <pc:sldMkLst>
          <pc:docMk/>
          <pc:sldMk cId="3316683841" sldId="321"/>
        </pc:sldMkLst>
        <pc:spChg chg="mod">
          <ac:chgData name="Harshith S" userId="58c469c830e640d6" providerId="LiveId" clId="{62B11E06-1A23-4365-8BFA-7A1E8AC834DD}" dt="2025-05-01T06:45:37.280" v="1751" actId="20577"/>
          <ac:spMkLst>
            <pc:docMk/>
            <pc:sldMk cId="3316683841" sldId="321"/>
            <ac:spMk id="2" creationId="{F75E3201-0E5E-68EC-26BA-BEBFE1157644}"/>
          </ac:spMkLst>
        </pc:spChg>
        <pc:picChg chg="add mod">
          <ac:chgData name="Harshith S" userId="58c469c830e640d6" providerId="LiveId" clId="{62B11E06-1A23-4365-8BFA-7A1E8AC834DD}" dt="2025-05-01T07:01:55.199" v="2607" actId="1076"/>
          <ac:picMkLst>
            <pc:docMk/>
            <pc:sldMk cId="3316683841" sldId="321"/>
            <ac:picMk id="4" creationId="{B9B69165-CC82-45C7-5558-29EFC202D454}"/>
          </ac:picMkLst>
        </pc:picChg>
      </pc:sldChg>
      <pc:sldChg chg="addSp modSp new mod">
        <pc:chgData name="Harshith S" userId="58c469c830e640d6" providerId="LiveId" clId="{62B11E06-1A23-4365-8BFA-7A1E8AC834DD}" dt="2025-05-04T20:51:44.544" v="2917" actId="1076"/>
        <pc:sldMkLst>
          <pc:docMk/>
          <pc:sldMk cId="3440138315" sldId="322"/>
        </pc:sldMkLst>
        <pc:spChg chg="add mod">
          <ac:chgData name="Harshith S" userId="58c469c830e640d6" providerId="LiveId" clId="{62B11E06-1A23-4365-8BFA-7A1E8AC834DD}" dt="2025-05-01T06:50:08.392" v="1785" actId="20577"/>
          <ac:spMkLst>
            <pc:docMk/>
            <pc:sldMk cId="3440138315" sldId="322"/>
            <ac:spMk id="2" creationId="{3AAD7A7D-FF8B-D899-2206-B3B24F5F84AD}"/>
          </ac:spMkLst>
        </pc:spChg>
        <pc:spChg chg="add mod">
          <ac:chgData name="Harshith S" userId="58c469c830e640d6" providerId="LiveId" clId="{62B11E06-1A23-4365-8BFA-7A1E8AC834DD}" dt="2025-05-01T06:57:52.589" v="2568" actId="403"/>
          <ac:spMkLst>
            <pc:docMk/>
            <pc:sldMk cId="3440138315" sldId="322"/>
            <ac:spMk id="3" creationId="{A2FFBB7A-3030-F679-2870-111049A9E01A}"/>
          </ac:spMkLst>
        </pc:spChg>
        <pc:spChg chg="add mod">
          <ac:chgData name="Harshith S" userId="58c469c830e640d6" providerId="LiveId" clId="{62B11E06-1A23-4365-8BFA-7A1E8AC834DD}" dt="2025-05-01T06:59:47.031" v="2585"/>
          <ac:spMkLst>
            <pc:docMk/>
            <pc:sldMk cId="3440138315" sldId="322"/>
            <ac:spMk id="4" creationId="{B241F993-6CCA-54A9-C072-6B0A54650099}"/>
          </ac:spMkLst>
        </pc:spChg>
        <pc:spChg chg="add mod">
          <ac:chgData name="Harshith S" userId="58c469c830e640d6" providerId="LiveId" clId="{62B11E06-1A23-4365-8BFA-7A1E8AC834DD}" dt="2025-05-04T20:51:44.544" v="2917" actId="1076"/>
          <ac:spMkLst>
            <pc:docMk/>
            <pc:sldMk cId="3440138315" sldId="322"/>
            <ac:spMk id="5" creationId="{C72D363E-67A0-4BF6-70F6-CAE68D3326B9}"/>
          </ac:spMkLst>
        </pc:spChg>
      </pc:sldChg>
    </pc:docChg>
  </pc:docChgLst>
  <pc:docChgLst>
    <pc:chgData name="Harshith S" userId="58c469c830e640d6" providerId="LiveId" clId="{F0BD1F8B-A85B-49C7-AFC8-06EFCDE67317}"/>
    <pc:docChg chg="addSld">
      <pc:chgData name="Harshith S" userId="58c469c830e640d6" providerId="LiveId" clId="{F0BD1F8B-A85B-49C7-AFC8-06EFCDE67317}" dt="2025-04-30T04:04:39.318" v="0" actId="680"/>
      <pc:docMkLst>
        <pc:docMk/>
      </pc:docMkLst>
      <pc:sldChg chg="new">
        <pc:chgData name="Harshith S" userId="58c469c830e640d6" providerId="LiveId" clId="{F0BD1F8B-A85B-49C7-AFC8-06EFCDE67317}" dt="2025-04-30T04:04:39.318" v="0" actId="680"/>
        <pc:sldMkLst>
          <pc:docMk/>
          <pc:sldMk cId="561481381" sldId="290"/>
        </pc:sldMkLst>
      </pc:sldChg>
    </pc:docChg>
  </pc:docChgLst>
  <pc:docChgLst>
    <pc:chgData name="Harshith S" userId="58c469c830e640d6" providerId="LiveId" clId="{45204A47-78E7-4547-8D33-8725A029974C}"/>
    <pc:docChg chg="undo redo custSel addSld delSld modSld sldOrd delMainMaster">
      <pc:chgData name="Harshith S" userId="58c469c830e640d6" providerId="LiveId" clId="{45204A47-78E7-4547-8D33-8725A029974C}" dt="2025-03-19T09:58:02.218" v="2800" actId="20577"/>
      <pc:docMkLst>
        <pc:docMk/>
      </pc:docMkLst>
      <pc:sldChg chg="modSp mod">
        <pc:chgData name="Harshith S" userId="58c469c830e640d6" providerId="LiveId" clId="{45204A47-78E7-4547-8D33-8725A029974C}" dt="2025-03-16T03:34:31.431" v="36" actId="1076"/>
        <pc:sldMkLst>
          <pc:docMk/>
          <pc:sldMk cId="0" sldId="256"/>
        </pc:sldMkLst>
        <pc:spChg chg="mod">
          <ac:chgData name="Harshith S" userId="58c469c830e640d6" providerId="LiveId" clId="{45204A47-78E7-4547-8D33-8725A029974C}" dt="2025-03-16T03:34:20.792" v="34" actId="122"/>
          <ac:spMkLst>
            <pc:docMk/>
            <pc:sldMk cId="0" sldId="256"/>
            <ac:spMk id="2" creationId="{BF70CFAE-C4F5-0428-28AB-76751C8B1735}"/>
          </ac:spMkLst>
        </pc:spChg>
        <pc:spChg chg="mod">
          <ac:chgData name="Harshith S" userId="58c469c830e640d6" providerId="LiveId" clId="{45204A47-78E7-4547-8D33-8725A029974C}" dt="2025-03-16T03:34:16.230" v="32" actId="122"/>
          <ac:spMkLst>
            <pc:docMk/>
            <pc:sldMk cId="0" sldId="256"/>
            <ac:spMk id="735" creationId="{00000000-0000-0000-0000-000000000000}"/>
          </ac:spMkLst>
        </pc:spChg>
        <pc:spChg chg="mod">
          <ac:chgData name="Harshith S" userId="58c469c830e640d6" providerId="LiveId" clId="{45204A47-78E7-4547-8D33-8725A029974C}" dt="2025-03-16T03:34:24.784" v="35" actId="1076"/>
          <ac:spMkLst>
            <pc:docMk/>
            <pc:sldMk cId="0" sldId="256"/>
            <ac:spMk id="736" creationId="{00000000-0000-0000-0000-000000000000}"/>
          </ac:spMkLst>
        </pc:spChg>
        <pc:cxnChg chg="mod">
          <ac:chgData name="Harshith S" userId="58c469c830e640d6" providerId="LiveId" clId="{45204A47-78E7-4547-8D33-8725A029974C}" dt="2025-03-16T03:34:31.431" v="36" actId="1076"/>
          <ac:cxnSpMkLst>
            <pc:docMk/>
            <pc:sldMk cId="0" sldId="256"/>
            <ac:cxnSpMk id="737" creationId="{00000000-0000-0000-0000-000000000000}"/>
          </ac:cxnSpMkLst>
        </pc:cxnChg>
      </pc:sldChg>
      <pc:sldChg chg="del">
        <pc:chgData name="Harshith S" userId="58c469c830e640d6" providerId="LiveId" clId="{45204A47-78E7-4547-8D33-8725A029974C}" dt="2025-03-16T04:12:40.039" v="107" actId="2696"/>
        <pc:sldMkLst>
          <pc:docMk/>
          <pc:sldMk cId="0" sldId="257"/>
        </pc:sldMkLst>
      </pc:sldChg>
      <pc:sldChg chg="del">
        <pc:chgData name="Harshith S" userId="58c469c830e640d6" providerId="LiveId" clId="{45204A47-78E7-4547-8D33-8725A029974C}" dt="2025-03-16T06:32:13.259" v="1835" actId="47"/>
        <pc:sldMkLst>
          <pc:docMk/>
          <pc:sldMk cId="0" sldId="258"/>
        </pc:sldMkLst>
      </pc:sldChg>
      <pc:sldChg chg="del">
        <pc:chgData name="Harshith S" userId="58c469c830e640d6" providerId="LiveId" clId="{45204A47-78E7-4547-8D33-8725A029974C}" dt="2025-03-16T06:32:12.364" v="1834" actId="47"/>
        <pc:sldMkLst>
          <pc:docMk/>
          <pc:sldMk cId="0" sldId="259"/>
        </pc:sldMkLst>
      </pc:sldChg>
      <pc:sldChg chg="del">
        <pc:chgData name="Harshith S" userId="58c469c830e640d6" providerId="LiveId" clId="{45204A47-78E7-4547-8D33-8725A029974C}" dt="2025-03-16T06:32:12.143" v="1833" actId="47"/>
        <pc:sldMkLst>
          <pc:docMk/>
          <pc:sldMk cId="0" sldId="260"/>
        </pc:sldMkLst>
      </pc:sldChg>
      <pc:sldChg chg="del">
        <pc:chgData name="Harshith S" userId="58c469c830e640d6" providerId="LiveId" clId="{45204A47-78E7-4547-8D33-8725A029974C}" dt="2025-03-16T06:32:11.682" v="1831" actId="47"/>
        <pc:sldMkLst>
          <pc:docMk/>
          <pc:sldMk cId="0" sldId="261"/>
        </pc:sldMkLst>
      </pc:sldChg>
      <pc:sldChg chg="del">
        <pc:chgData name="Harshith S" userId="58c469c830e640d6" providerId="LiveId" clId="{45204A47-78E7-4547-8D33-8725A029974C}" dt="2025-03-16T06:32:11.254" v="1829" actId="47"/>
        <pc:sldMkLst>
          <pc:docMk/>
          <pc:sldMk cId="0" sldId="262"/>
        </pc:sldMkLst>
      </pc:sldChg>
      <pc:sldChg chg="del">
        <pc:chgData name="Harshith S" userId="58c469c830e640d6" providerId="LiveId" clId="{45204A47-78E7-4547-8D33-8725A029974C}" dt="2025-03-16T06:32:11.025" v="1828" actId="47"/>
        <pc:sldMkLst>
          <pc:docMk/>
          <pc:sldMk cId="0" sldId="263"/>
        </pc:sldMkLst>
      </pc:sldChg>
      <pc:sldChg chg="del">
        <pc:chgData name="Harshith S" userId="58c469c830e640d6" providerId="LiveId" clId="{45204A47-78E7-4547-8D33-8725A029974C}" dt="2025-03-16T06:32:10.822" v="1827" actId="47"/>
        <pc:sldMkLst>
          <pc:docMk/>
          <pc:sldMk cId="0" sldId="264"/>
        </pc:sldMkLst>
      </pc:sldChg>
      <pc:sldChg chg="del">
        <pc:chgData name="Harshith S" userId="58c469c830e640d6" providerId="LiveId" clId="{45204A47-78E7-4547-8D33-8725A029974C}" dt="2025-03-16T06:32:10.239" v="1825" actId="47"/>
        <pc:sldMkLst>
          <pc:docMk/>
          <pc:sldMk cId="0" sldId="266"/>
        </pc:sldMkLst>
      </pc:sldChg>
      <pc:sldChg chg="del">
        <pc:chgData name="Harshith S" userId="58c469c830e640d6" providerId="LiveId" clId="{45204A47-78E7-4547-8D33-8725A029974C}" dt="2025-03-16T06:32:11.879" v="1832" actId="47"/>
        <pc:sldMkLst>
          <pc:docMk/>
          <pc:sldMk cId="1110879890" sldId="267"/>
        </pc:sldMkLst>
      </pc:sldChg>
      <pc:sldChg chg="del">
        <pc:chgData name="Harshith S" userId="58c469c830e640d6" providerId="LiveId" clId="{45204A47-78E7-4547-8D33-8725A029974C}" dt="2025-03-16T06:32:11.485" v="1830" actId="47"/>
        <pc:sldMkLst>
          <pc:docMk/>
          <pc:sldMk cId="28648214" sldId="268"/>
        </pc:sldMkLst>
      </pc:sldChg>
      <pc:sldChg chg="del ord">
        <pc:chgData name="Harshith S" userId="58c469c830e640d6" providerId="LiveId" clId="{45204A47-78E7-4547-8D33-8725A029974C}" dt="2025-03-16T06:32:10.615" v="1826" actId="47"/>
        <pc:sldMkLst>
          <pc:docMk/>
          <pc:sldMk cId="2100023309" sldId="270"/>
        </pc:sldMkLst>
      </pc:sldChg>
      <pc:sldChg chg="modSp new del mod">
        <pc:chgData name="Harshith S" userId="58c469c830e640d6" providerId="LiveId" clId="{45204A47-78E7-4547-8D33-8725A029974C}" dt="2025-03-16T04:07:17.087" v="73" actId="2696"/>
        <pc:sldMkLst>
          <pc:docMk/>
          <pc:sldMk cId="927217328" sldId="271"/>
        </pc:sldMkLst>
      </pc:sldChg>
      <pc:sldChg chg="addSp delSp modSp new mod">
        <pc:chgData name="Harshith S" userId="58c469c830e640d6" providerId="LiveId" clId="{45204A47-78E7-4547-8D33-8725A029974C}" dt="2025-03-16T16:42:35.069" v="1930" actId="207"/>
        <pc:sldMkLst>
          <pc:docMk/>
          <pc:sldMk cId="3240367225" sldId="272"/>
        </pc:sldMkLst>
        <pc:spChg chg="add mod">
          <ac:chgData name="Harshith S" userId="58c469c830e640d6" providerId="LiveId" clId="{45204A47-78E7-4547-8D33-8725A029974C}" dt="2025-03-16T04:13:42.029" v="161" actId="115"/>
          <ac:spMkLst>
            <pc:docMk/>
            <pc:sldMk cId="3240367225" sldId="272"/>
            <ac:spMk id="3" creationId="{1F2E9C83-0680-DBE9-08C4-1169BC4A4F09}"/>
          </ac:spMkLst>
        </pc:spChg>
        <pc:spChg chg="add mod">
          <ac:chgData name="Harshith S" userId="58c469c830e640d6" providerId="LiveId" clId="{45204A47-78E7-4547-8D33-8725A029974C}" dt="2025-03-16T16:42:35.069" v="1930" actId="207"/>
          <ac:spMkLst>
            <pc:docMk/>
            <pc:sldMk cId="3240367225" sldId="272"/>
            <ac:spMk id="8" creationId="{F0493FA1-BC3C-EB72-32F5-AE25D38CD887}"/>
          </ac:spMkLst>
        </pc:spChg>
      </pc:sldChg>
      <pc:sldChg chg="addSp modSp new del mod">
        <pc:chgData name="Harshith S" userId="58c469c830e640d6" providerId="LiveId" clId="{45204A47-78E7-4547-8D33-8725A029974C}" dt="2025-03-17T17:09:03.332" v="1935" actId="2696"/>
        <pc:sldMkLst>
          <pc:docMk/>
          <pc:sldMk cId="3961867333" sldId="273"/>
        </pc:sldMkLst>
      </pc:sldChg>
      <pc:sldChg chg="addSp delSp modSp new mod">
        <pc:chgData name="Harshith S" userId="58c469c830e640d6" providerId="LiveId" clId="{45204A47-78E7-4547-8D33-8725A029974C}" dt="2025-03-19T09:58:02.218" v="2800" actId="20577"/>
        <pc:sldMkLst>
          <pc:docMk/>
          <pc:sldMk cId="1872683311" sldId="274"/>
        </pc:sldMkLst>
        <pc:spChg chg="add mod">
          <ac:chgData name="Harshith S" userId="58c469c830e640d6" providerId="LiveId" clId="{45204A47-78E7-4547-8D33-8725A029974C}" dt="2025-03-16T04:14:22.498" v="177" actId="403"/>
          <ac:spMkLst>
            <pc:docMk/>
            <pc:sldMk cId="1872683311" sldId="274"/>
            <ac:spMk id="2" creationId="{D3B57240-1540-BEBA-3E7E-E571BEBA5226}"/>
          </ac:spMkLst>
        </pc:spChg>
        <pc:spChg chg="add mod">
          <ac:chgData name="Harshith S" userId="58c469c830e640d6" providerId="LiveId" clId="{45204A47-78E7-4547-8D33-8725A029974C}" dt="2025-03-19T09:58:02.218" v="2800" actId="20577"/>
          <ac:spMkLst>
            <pc:docMk/>
            <pc:sldMk cId="1872683311" sldId="274"/>
            <ac:spMk id="4" creationId="{87DF1E8B-ED74-A2DF-7FD7-508555879E08}"/>
          </ac:spMkLst>
        </pc:spChg>
        <pc:spChg chg="add del mod">
          <ac:chgData name="Harshith S" userId="58c469c830e640d6" providerId="LiveId" clId="{45204A47-78E7-4547-8D33-8725A029974C}" dt="2025-03-19T05:52:43.033" v="2547" actId="14100"/>
          <ac:spMkLst>
            <pc:docMk/>
            <pc:sldMk cId="1872683311" sldId="274"/>
            <ac:spMk id="5" creationId="{990050A8-A2C3-BEBA-AD38-FFD936F9A5DA}"/>
          </ac:spMkLst>
        </pc:spChg>
      </pc:sldChg>
      <pc:sldChg chg="addSp delSp modSp new mod">
        <pc:chgData name="Harshith S" userId="58c469c830e640d6" providerId="LiveId" clId="{45204A47-78E7-4547-8D33-8725A029974C}" dt="2025-03-19T06:02:41.934" v="2579" actId="20577"/>
        <pc:sldMkLst>
          <pc:docMk/>
          <pc:sldMk cId="25633950" sldId="275"/>
        </pc:sldMkLst>
        <pc:spChg chg="add mod">
          <ac:chgData name="Harshith S" userId="58c469c830e640d6" providerId="LiveId" clId="{45204A47-78E7-4547-8D33-8725A029974C}" dt="2025-03-16T04:25:16.885" v="403" actId="403"/>
          <ac:spMkLst>
            <pc:docMk/>
            <pc:sldMk cId="25633950" sldId="275"/>
            <ac:spMk id="3" creationId="{5C4AF3BB-EE46-E2CE-FC47-21ACF93BB093}"/>
          </ac:spMkLst>
        </pc:spChg>
        <pc:spChg chg="add mod">
          <ac:chgData name="Harshith S" userId="58c469c830e640d6" providerId="LiveId" clId="{45204A47-78E7-4547-8D33-8725A029974C}" dt="2025-03-19T06:02:41.934" v="2579" actId="20577"/>
          <ac:spMkLst>
            <pc:docMk/>
            <pc:sldMk cId="25633950" sldId="275"/>
            <ac:spMk id="4" creationId="{815BFAB4-7288-3330-F80B-715E3F8BE1FA}"/>
          </ac:spMkLst>
        </pc:spChg>
        <pc:picChg chg="add mod">
          <ac:chgData name="Harshith S" userId="58c469c830e640d6" providerId="LiveId" clId="{45204A47-78E7-4547-8D33-8725A029974C}" dt="2025-03-16T04:27:28.834" v="576" actId="14100"/>
          <ac:picMkLst>
            <pc:docMk/>
            <pc:sldMk cId="25633950" sldId="275"/>
            <ac:picMk id="6" creationId="{6F45856E-9850-221B-897F-D82E16B36D30}"/>
          </ac:picMkLst>
        </pc:picChg>
      </pc:sldChg>
      <pc:sldChg chg="addSp delSp modSp new mod">
        <pc:chgData name="Harshith S" userId="58c469c830e640d6" providerId="LiveId" clId="{45204A47-78E7-4547-8D33-8725A029974C}" dt="2025-03-19T06:05:39.798" v="2598" actId="20577"/>
        <pc:sldMkLst>
          <pc:docMk/>
          <pc:sldMk cId="4125784223" sldId="276"/>
        </pc:sldMkLst>
        <pc:spChg chg="add mod">
          <ac:chgData name="Harshith S" userId="58c469c830e640d6" providerId="LiveId" clId="{45204A47-78E7-4547-8D33-8725A029974C}" dt="2025-03-16T04:32:13.515" v="834" actId="14100"/>
          <ac:spMkLst>
            <pc:docMk/>
            <pc:sldMk cId="4125784223" sldId="276"/>
            <ac:spMk id="2" creationId="{1D858A6E-456B-B0B3-46D5-C6D3D697736C}"/>
          </ac:spMkLst>
        </pc:spChg>
        <pc:spChg chg="add mod">
          <ac:chgData name="Harshith S" userId="58c469c830e640d6" providerId="LiveId" clId="{45204A47-78E7-4547-8D33-8725A029974C}" dt="2025-03-16T05:18:54.118" v="891" actId="1076"/>
          <ac:spMkLst>
            <pc:docMk/>
            <pc:sldMk cId="4125784223" sldId="276"/>
            <ac:spMk id="6" creationId="{AC62BFA6-F406-0484-973E-2ECAC23B7192}"/>
          </ac:spMkLst>
        </pc:spChg>
        <pc:spChg chg="add mod">
          <ac:chgData name="Harshith S" userId="58c469c830e640d6" providerId="LiveId" clId="{45204A47-78E7-4547-8D33-8725A029974C}" dt="2025-03-19T06:05:39.798" v="2598" actId="20577"/>
          <ac:spMkLst>
            <pc:docMk/>
            <pc:sldMk cId="4125784223" sldId="276"/>
            <ac:spMk id="7" creationId="{B4413A3D-FDE9-AAAA-81D6-0E57654EC7D2}"/>
          </ac:spMkLst>
        </pc:spChg>
      </pc:sldChg>
      <pc:sldChg chg="addSp modSp new mod">
        <pc:chgData name="Harshith S" userId="58c469c830e640d6" providerId="LiveId" clId="{45204A47-78E7-4547-8D33-8725A029974C}" dt="2025-03-16T05:34:56.332" v="1369" actId="207"/>
        <pc:sldMkLst>
          <pc:docMk/>
          <pc:sldMk cId="3367300246" sldId="277"/>
        </pc:sldMkLst>
        <pc:spChg chg="add mod">
          <ac:chgData name="Harshith S" userId="58c469c830e640d6" providerId="LiveId" clId="{45204A47-78E7-4547-8D33-8725A029974C}" dt="2025-03-16T05:27:37.562" v="1325" actId="1076"/>
          <ac:spMkLst>
            <pc:docMk/>
            <pc:sldMk cId="3367300246" sldId="277"/>
            <ac:spMk id="2" creationId="{D2CAC49D-4081-881F-501B-CD08F35A5925}"/>
          </ac:spMkLst>
        </pc:spChg>
        <pc:spChg chg="add mod">
          <ac:chgData name="Harshith S" userId="58c469c830e640d6" providerId="LiveId" clId="{45204A47-78E7-4547-8D33-8725A029974C}" dt="2025-03-16T05:34:15.971" v="1360" actId="14100"/>
          <ac:spMkLst>
            <pc:docMk/>
            <pc:sldMk cId="3367300246" sldId="277"/>
            <ac:spMk id="3" creationId="{B53A78B9-142A-4A8B-6E9D-45FB56D11EBD}"/>
          </ac:spMkLst>
        </pc:spChg>
        <pc:spChg chg="add mod">
          <ac:chgData name="Harshith S" userId="58c469c830e640d6" providerId="LiveId" clId="{45204A47-78E7-4547-8D33-8725A029974C}" dt="2025-03-16T05:34:18.969" v="1361" actId="1076"/>
          <ac:spMkLst>
            <pc:docMk/>
            <pc:sldMk cId="3367300246" sldId="277"/>
            <ac:spMk id="5" creationId="{39979345-C1CA-926E-4D61-E3E618120EA6}"/>
          </ac:spMkLst>
        </pc:spChg>
        <pc:spChg chg="add mod">
          <ac:chgData name="Harshith S" userId="58c469c830e640d6" providerId="LiveId" clId="{45204A47-78E7-4547-8D33-8725A029974C}" dt="2025-03-16T05:34:56.332" v="1369" actId="207"/>
          <ac:spMkLst>
            <pc:docMk/>
            <pc:sldMk cId="3367300246" sldId="277"/>
            <ac:spMk id="6" creationId="{9973F01E-4D68-98C7-CBFD-FB7A76BF4E4D}"/>
          </ac:spMkLst>
        </pc:spChg>
      </pc:sldChg>
      <pc:sldChg chg="addSp delSp modSp new mod">
        <pc:chgData name="Harshith S" userId="58c469c830e640d6" providerId="LiveId" clId="{45204A47-78E7-4547-8D33-8725A029974C}" dt="2025-03-16T05:47:35.470" v="1530" actId="403"/>
        <pc:sldMkLst>
          <pc:docMk/>
          <pc:sldMk cId="1269378698" sldId="278"/>
        </pc:sldMkLst>
      </pc:sldChg>
      <pc:sldChg chg="addSp delSp modSp new add del mod">
        <pc:chgData name="Harshith S" userId="58c469c830e640d6" providerId="LiveId" clId="{45204A47-78E7-4547-8D33-8725A029974C}" dt="2025-03-16T05:49:50.121" v="1572" actId="1076"/>
        <pc:sldMkLst>
          <pc:docMk/>
          <pc:sldMk cId="1929661235" sldId="279"/>
        </pc:sldMkLst>
      </pc:sldChg>
      <pc:sldChg chg="addSp delSp modSp new mod">
        <pc:chgData name="Harshith S" userId="58c469c830e640d6" providerId="LiveId" clId="{45204A47-78E7-4547-8D33-8725A029974C}" dt="2025-03-16T05:58:09.048" v="1641" actId="1076"/>
        <pc:sldMkLst>
          <pc:docMk/>
          <pc:sldMk cId="298781056" sldId="280"/>
        </pc:sldMkLst>
      </pc:sldChg>
      <pc:sldChg chg="addSp delSp modSp new mod">
        <pc:chgData name="Harshith S" userId="58c469c830e640d6" providerId="LiveId" clId="{45204A47-78E7-4547-8D33-8725A029974C}" dt="2025-03-16T05:56:32.278" v="1628" actId="14100"/>
        <pc:sldMkLst>
          <pc:docMk/>
          <pc:sldMk cId="1125837414" sldId="281"/>
        </pc:sldMkLst>
      </pc:sldChg>
      <pc:sldChg chg="addSp delSp modSp new mod">
        <pc:chgData name="Harshith S" userId="58c469c830e640d6" providerId="LiveId" clId="{45204A47-78E7-4547-8D33-8725A029974C}" dt="2025-03-16T05:52:06.624" v="1610" actId="478"/>
        <pc:sldMkLst>
          <pc:docMk/>
          <pc:sldMk cId="542509852" sldId="282"/>
        </pc:sldMkLst>
      </pc:sldChg>
      <pc:sldChg chg="addSp modSp new mod">
        <pc:chgData name="Harshith S" userId="58c469c830e640d6" providerId="LiveId" clId="{45204A47-78E7-4547-8D33-8725A029974C}" dt="2025-03-19T06:41:43.158" v="2770" actId="20577"/>
        <pc:sldMkLst>
          <pc:docMk/>
          <pc:sldMk cId="3816376337" sldId="283"/>
        </pc:sldMkLst>
      </pc:sldChg>
      <pc:sldChg chg="addSp delSp modSp new mod">
        <pc:chgData name="Harshith S" userId="58c469c830e640d6" providerId="LiveId" clId="{45204A47-78E7-4547-8D33-8725A029974C}" dt="2025-03-16T06:14:31.394" v="1725" actId="1076"/>
        <pc:sldMkLst>
          <pc:docMk/>
          <pc:sldMk cId="2155157788" sldId="284"/>
        </pc:sldMkLst>
      </pc:sldChg>
      <pc:sldChg chg="addSp delSp modSp new mod">
        <pc:chgData name="Harshith S" userId="58c469c830e640d6" providerId="LiveId" clId="{45204A47-78E7-4547-8D33-8725A029974C}" dt="2025-03-16T06:23:53.271" v="1757" actId="1076"/>
        <pc:sldMkLst>
          <pc:docMk/>
          <pc:sldMk cId="3728195950" sldId="285"/>
        </pc:sldMkLst>
      </pc:sldChg>
      <pc:sldChg chg="addSp delSp modSp new mod">
        <pc:chgData name="Harshith S" userId="58c469c830e640d6" providerId="LiveId" clId="{45204A47-78E7-4547-8D33-8725A029974C}" dt="2025-03-16T06:35:09.823" v="1843" actId="1582"/>
        <pc:sldMkLst>
          <pc:docMk/>
          <pc:sldMk cId="1800235937" sldId="286"/>
        </pc:sldMkLst>
      </pc:sldChg>
      <pc:sldChg chg="addSp modSp new mod">
        <pc:chgData name="Harshith S" userId="58c469c830e640d6" providerId="LiveId" clId="{45204A47-78E7-4547-8D33-8725A029974C}" dt="2025-03-19T06:13:40.113" v="2599" actId="20577"/>
        <pc:sldMkLst>
          <pc:docMk/>
          <pc:sldMk cId="517802557" sldId="287"/>
        </pc:sldMkLst>
      </pc:sldChg>
      <pc:sldChg chg="addSp modSp new mod">
        <pc:chgData name="Harshith S" userId="58c469c830e640d6" providerId="LiveId" clId="{45204A47-78E7-4547-8D33-8725A029974C}" dt="2025-03-16T06:26:16.322" v="1780" actId="1076"/>
        <pc:sldMkLst>
          <pc:docMk/>
          <pc:sldMk cId="4188215793" sldId="288"/>
        </pc:sldMkLst>
      </pc:sldChg>
      <pc:sldChg chg="addSp modSp new mod">
        <pc:chgData name="Harshith S" userId="58c469c830e640d6" providerId="LiveId" clId="{45204A47-78E7-4547-8D33-8725A029974C}" dt="2025-03-16T06:32:02.755" v="1822" actId="2711"/>
        <pc:sldMkLst>
          <pc:docMk/>
          <pc:sldMk cId="1103673262" sldId="289"/>
        </pc:sldMkLst>
        <pc:spChg chg="add mod">
          <ac:chgData name="Harshith S" userId="58c469c830e640d6" providerId="LiveId" clId="{45204A47-78E7-4547-8D33-8725A029974C}" dt="2025-03-16T06:32:02.755" v="1822" actId="2711"/>
          <ac:spMkLst>
            <pc:docMk/>
            <pc:sldMk cId="1103673262" sldId="289"/>
            <ac:spMk id="3" creationId="{C334E052-30AE-8A02-E834-9D1E45CD41A9}"/>
          </ac:spMkLst>
        </pc:spChg>
      </pc:sldChg>
      <pc:sldChg chg="addSp modSp new del mod">
        <pc:chgData name="Harshith S" userId="58c469c830e640d6" providerId="LiveId" clId="{45204A47-78E7-4547-8D33-8725A029974C}" dt="2025-03-19T06:38:26.756" v="2689" actId="680"/>
        <pc:sldMkLst>
          <pc:docMk/>
          <pc:sldMk cId="1076764459" sldId="290"/>
        </pc:sldMkLst>
      </pc:sldChg>
      <pc:sldChg chg="addSp modSp new add del mod">
        <pc:chgData name="Harshith S" userId="58c469c830e640d6" providerId="LiveId" clId="{45204A47-78E7-4547-8D33-8725A029974C}" dt="2025-03-19T06:42:37.849" v="2772" actId="2696"/>
        <pc:sldMkLst>
          <pc:docMk/>
          <pc:sldMk cId="2145163692" sldId="290"/>
        </pc:sldMkLst>
      </pc:sldChg>
      <pc:sldChg chg="addSp delSp modSp new del mod">
        <pc:chgData name="Harshith S" userId="58c469c830e640d6" providerId="LiveId" clId="{45204A47-78E7-4547-8D33-8725A029974C}" dt="2025-03-19T06:42:33.041" v="2771" actId="2696"/>
        <pc:sldMkLst>
          <pc:docMk/>
          <pc:sldMk cId="3151802822" sldId="291"/>
        </pc:sldMkLst>
      </pc:sldChg>
      <pc:sldMasterChg chg="del delSldLayout">
        <pc:chgData name="Harshith S" userId="58c469c830e640d6" providerId="LiveId" clId="{45204A47-78E7-4547-8D33-8725A029974C}" dt="2025-03-16T03:34:06.328" v="22"/>
        <pc:sldMasterMkLst>
          <pc:docMk/>
          <pc:sldMasterMk cId="0" sldId="2147483650"/>
        </pc:sldMasterMkLst>
        <pc:sldLayoutChg chg="del">
          <pc:chgData name="Harshith S" userId="58c469c830e640d6" providerId="LiveId" clId="{45204A47-78E7-4547-8D33-8725A029974C}" dt="2025-03-16T03:34:06.328" v="22"/>
          <pc:sldLayoutMkLst>
            <pc:docMk/>
            <pc:sldMasterMk cId="0" sldId="2147483650"/>
            <pc:sldLayoutMk cId="0" sldId="2147483651"/>
          </pc:sldLayoutMkLst>
        </pc:sldLayoutChg>
      </pc:sldMasterChg>
      <pc:sldMasterChg chg="del delSldLayout">
        <pc:chgData name="Harshith S" userId="58c469c830e640d6" providerId="LiveId" clId="{45204A47-78E7-4547-8D33-8725A029974C}" dt="2025-03-16T03:34:06.328" v="22"/>
        <pc:sldMasterMkLst>
          <pc:docMk/>
          <pc:sldMasterMk cId="0" sldId="2147483652"/>
        </pc:sldMasterMkLst>
        <pc:sldLayoutChg chg="del">
          <pc:chgData name="Harshith S" userId="58c469c830e640d6" providerId="LiveId" clId="{45204A47-78E7-4547-8D33-8725A029974C}" dt="2025-03-16T03:34:06.328" v="22"/>
          <pc:sldLayoutMkLst>
            <pc:docMk/>
            <pc:sldMasterMk cId="0" sldId="2147483652"/>
            <pc:sldLayoutMk cId="0" sldId="2147483653"/>
          </pc:sldLayoutMkLst>
        </pc:sldLayoutChg>
      </pc:sldMasterChg>
      <pc:sldMasterChg chg="del delSldLayout">
        <pc:chgData name="Harshith S" userId="58c469c830e640d6" providerId="LiveId" clId="{45204A47-78E7-4547-8D33-8725A029974C}" dt="2025-03-16T03:34:06.328" v="22"/>
        <pc:sldMasterMkLst>
          <pc:docMk/>
          <pc:sldMasterMk cId="0" sldId="2147483654"/>
        </pc:sldMasterMkLst>
        <pc:sldLayoutChg chg="del">
          <pc:chgData name="Harshith S" userId="58c469c830e640d6" providerId="LiveId" clId="{45204A47-78E7-4547-8D33-8725A029974C}" dt="2025-03-16T03:34:06.328" v="22"/>
          <pc:sldLayoutMkLst>
            <pc:docMk/>
            <pc:sldMasterMk cId="0" sldId="2147483654"/>
            <pc:sldLayoutMk cId="0" sldId="2147483655"/>
          </pc:sldLayoutMkLst>
        </pc:sldLayoutChg>
      </pc:sldMasterChg>
      <pc:sldMasterChg chg="del delSldLayout">
        <pc:chgData name="Harshith S" userId="58c469c830e640d6" providerId="LiveId" clId="{45204A47-78E7-4547-8D33-8725A029974C}" dt="2025-03-16T03:34:06.328" v="22"/>
        <pc:sldMasterMkLst>
          <pc:docMk/>
          <pc:sldMasterMk cId="0" sldId="2147483658"/>
        </pc:sldMasterMkLst>
        <pc:sldLayoutChg chg="del">
          <pc:chgData name="Harshith S" userId="58c469c830e640d6" providerId="LiveId" clId="{45204A47-78E7-4547-8D33-8725A029974C}" dt="2025-03-16T03:34:06.328" v="22"/>
          <pc:sldLayoutMkLst>
            <pc:docMk/>
            <pc:sldMasterMk cId="0" sldId="2147483658"/>
            <pc:sldLayoutMk cId="0" sldId="2147483659"/>
          </pc:sldLayoutMkLst>
        </pc:sldLayoutChg>
      </pc:sldMasterChg>
      <pc:sldMasterChg chg="del delSldLayout">
        <pc:chgData name="Harshith S" userId="58c469c830e640d6" providerId="LiveId" clId="{45204A47-78E7-4547-8D33-8725A029974C}" dt="2025-03-16T06:32:12.364" v="1834" actId="47"/>
        <pc:sldMasterMkLst>
          <pc:docMk/>
          <pc:sldMasterMk cId="0" sldId="2147483660"/>
        </pc:sldMasterMkLst>
        <pc:sldLayoutChg chg="del">
          <pc:chgData name="Harshith S" userId="58c469c830e640d6" providerId="LiveId" clId="{45204A47-78E7-4547-8D33-8725A029974C}" dt="2025-03-16T06:32:12.364" v="1834" actId="47"/>
          <pc:sldLayoutMkLst>
            <pc:docMk/>
            <pc:sldMasterMk cId="0" sldId="2147483660"/>
            <pc:sldLayoutMk cId="0" sldId="2147483661"/>
          </pc:sldLayoutMkLst>
        </pc:sldLayoutChg>
      </pc:sldMasterChg>
      <pc:sldMasterChg chg="del delSldLayout">
        <pc:chgData name="Harshith S" userId="58c469c830e640d6" providerId="LiveId" clId="{45204A47-78E7-4547-8D33-8725A029974C}" dt="2025-03-16T03:34:06.328" v="22"/>
        <pc:sldMasterMkLst>
          <pc:docMk/>
          <pc:sldMasterMk cId="0" sldId="2147483662"/>
        </pc:sldMasterMkLst>
        <pc:sldLayoutChg chg="del">
          <pc:chgData name="Harshith S" userId="58c469c830e640d6" providerId="LiveId" clId="{45204A47-78E7-4547-8D33-8725A029974C}" dt="2025-03-16T03:34:06.328" v="22"/>
          <pc:sldLayoutMkLst>
            <pc:docMk/>
            <pc:sldMasterMk cId="0" sldId="2147483662"/>
            <pc:sldLayoutMk cId="0" sldId="2147483663"/>
          </pc:sldLayoutMkLst>
        </pc:sldLayoutChg>
      </pc:sldMasterChg>
      <pc:sldMasterChg chg="del delSldLayout">
        <pc:chgData name="Harshith S" userId="58c469c830e640d6" providerId="LiveId" clId="{45204A47-78E7-4547-8D33-8725A029974C}" dt="2025-03-16T03:34:06.328" v="22"/>
        <pc:sldMasterMkLst>
          <pc:docMk/>
          <pc:sldMasterMk cId="0" sldId="2147483664"/>
        </pc:sldMasterMkLst>
        <pc:sldLayoutChg chg="del">
          <pc:chgData name="Harshith S" userId="58c469c830e640d6" providerId="LiveId" clId="{45204A47-78E7-4547-8D33-8725A029974C}" dt="2025-03-16T03:34:06.328" v="22"/>
          <pc:sldLayoutMkLst>
            <pc:docMk/>
            <pc:sldMasterMk cId="0" sldId="2147483664"/>
            <pc:sldLayoutMk cId="0" sldId="2147483665"/>
          </pc:sldLayoutMkLst>
        </pc:sldLayoutChg>
      </pc:sldMasterChg>
      <pc:sldMasterChg chg="del delSldLayout">
        <pc:chgData name="Harshith S" userId="58c469c830e640d6" providerId="LiveId" clId="{45204A47-78E7-4547-8D33-8725A029974C}" dt="2025-03-16T03:34:06.328" v="22"/>
        <pc:sldMasterMkLst>
          <pc:docMk/>
          <pc:sldMasterMk cId="0" sldId="2147483666"/>
        </pc:sldMasterMkLst>
        <pc:sldLayoutChg chg="del">
          <pc:chgData name="Harshith S" userId="58c469c830e640d6" providerId="LiveId" clId="{45204A47-78E7-4547-8D33-8725A029974C}" dt="2025-03-16T03:34:06.328" v="22"/>
          <pc:sldLayoutMkLst>
            <pc:docMk/>
            <pc:sldMasterMk cId="0" sldId="2147483666"/>
            <pc:sldLayoutMk cId="0" sldId="2147483667"/>
          </pc:sldLayoutMkLst>
        </pc:sldLayoutChg>
      </pc:sldMasterChg>
      <pc:sldMasterChg chg="del delSldLayout">
        <pc:chgData name="Harshith S" userId="58c469c830e640d6" providerId="LiveId" clId="{45204A47-78E7-4547-8D33-8725A029974C}" dt="2025-03-16T03:34:06.328" v="22"/>
        <pc:sldMasterMkLst>
          <pc:docMk/>
          <pc:sldMasterMk cId="0" sldId="2147483668"/>
        </pc:sldMasterMkLst>
        <pc:sldLayoutChg chg="del">
          <pc:chgData name="Harshith S" userId="58c469c830e640d6" providerId="LiveId" clId="{45204A47-78E7-4547-8D33-8725A029974C}" dt="2025-03-16T03:34:06.328" v="22"/>
          <pc:sldLayoutMkLst>
            <pc:docMk/>
            <pc:sldMasterMk cId="0" sldId="2147483668"/>
            <pc:sldLayoutMk cId="0" sldId="2147483669"/>
          </pc:sldLayoutMkLst>
        </pc:sldLayoutChg>
      </pc:sldMasterChg>
      <pc:sldMasterChg chg="del delSldLayout">
        <pc:chgData name="Harshith S" userId="58c469c830e640d6" providerId="LiveId" clId="{45204A47-78E7-4547-8D33-8725A029974C}" dt="2025-03-16T06:32:13.259" v="1835" actId="47"/>
        <pc:sldMasterMkLst>
          <pc:docMk/>
          <pc:sldMasterMk cId="0" sldId="2147483670"/>
        </pc:sldMasterMkLst>
        <pc:sldLayoutChg chg="del">
          <pc:chgData name="Harshith S" userId="58c469c830e640d6" providerId="LiveId" clId="{45204A47-78E7-4547-8D33-8725A029974C}" dt="2025-03-16T06:32:13.259" v="1835" actId="47"/>
          <pc:sldLayoutMkLst>
            <pc:docMk/>
            <pc:sldMasterMk cId="0" sldId="2147483670"/>
            <pc:sldLayoutMk cId="0" sldId="2147483671"/>
          </pc:sldLayoutMkLst>
        </pc:sldLayoutChg>
      </pc:sldMasterChg>
      <pc:sldMasterChg chg="del delSldLayout">
        <pc:chgData name="Harshith S" userId="58c469c830e640d6" providerId="LiveId" clId="{45204A47-78E7-4547-8D33-8725A029974C}" dt="2025-03-16T03:34:06.328" v="22"/>
        <pc:sldMasterMkLst>
          <pc:docMk/>
          <pc:sldMasterMk cId="0" sldId="2147483672"/>
        </pc:sldMasterMkLst>
        <pc:sldLayoutChg chg="del">
          <pc:chgData name="Harshith S" userId="58c469c830e640d6" providerId="LiveId" clId="{45204A47-78E7-4547-8D33-8725A029974C}" dt="2025-03-16T03:34:06.328" v="22"/>
          <pc:sldLayoutMkLst>
            <pc:docMk/>
            <pc:sldMasterMk cId="0" sldId="2147483672"/>
            <pc:sldLayoutMk cId="0" sldId="2147483673"/>
          </pc:sldLayoutMkLst>
        </pc:sldLayoutChg>
      </pc:sldMasterChg>
      <pc:sldMasterChg chg="del delSldLayout">
        <pc:chgData name="Harshith S" userId="58c469c830e640d6" providerId="LiveId" clId="{45204A47-78E7-4547-8D33-8725A029974C}" dt="2025-03-16T03:34:06.328" v="22"/>
        <pc:sldMasterMkLst>
          <pc:docMk/>
          <pc:sldMasterMk cId="0" sldId="2147483674"/>
        </pc:sldMasterMkLst>
        <pc:sldLayoutChg chg="del">
          <pc:chgData name="Harshith S" userId="58c469c830e640d6" providerId="LiveId" clId="{45204A47-78E7-4547-8D33-8725A029974C}" dt="2025-03-16T03:34:06.328" v="22"/>
          <pc:sldLayoutMkLst>
            <pc:docMk/>
            <pc:sldMasterMk cId="0" sldId="2147483674"/>
            <pc:sldLayoutMk cId="0" sldId="2147483675"/>
          </pc:sldLayoutMkLst>
        </pc:sldLayoutChg>
      </pc:sldMasterChg>
      <pc:sldMasterChg chg="del delSldLayout">
        <pc:chgData name="Harshith S" userId="58c469c830e640d6" providerId="LiveId" clId="{45204A47-78E7-4547-8D33-8725A029974C}" dt="2025-03-16T03:34:06.328" v="22"/>
        <pc:sldMasterMkLst>
          <pc:docMk/>
          <pc:sldMasterMk cId="0" sldId="2147483678"/>
        </pc:sldMasterMkLst>
        <pc:sldLayoutChg chg="del">
          <pc:chgData name="Harshith S" userId="58c469c830e640d6" providerId="LiveId" clId="{45204A47-78E7-4547-8D33-8725A029974C}" dt="2025-03-16T03:34:06.328" v="22"/>
          <pc:sldLayoutMkLst>
            <pc:docMk/>
            <pc:sldMasterMk cId="0" sldId="2147483678"/>
            <pc:sldLayoutMk cId="0" sldId="2147483679"/>
          </pc:sldLayoutMkLst>
        </pc:sldLayoutChg>
      </pc:sldMasterChg>
      <pc:sldMasterChg chg="del delSldLayout">
        <pc:chgData name="Harshith S" userId="58c469c830e640d6" providerId="LiveId" clId="{45204A47-78E7-4547-8D33-8725A029974C}" dt="2025-03-16T03:34:06.328" v="22"/>
        <pc:sldMasterMkLst>
          <pc:docMk/>
          <pc:sldMasterMk cId="0" sldId="2147483680"/>
        </pc:sldMasterMkLst>
        <pc:sldLayoutChg chg="del">
          <pc:chgData name="Harshith S" userId="58c469c830e640d6" providerId="LiveId" clId="{45204A47-78E7-4547-8D33-8725A029974C}" dt="2025-03-16T03:34:06.328" v="22"/>
          <pc:sldLayoutMkLst>
            <pc:docMk/>
            <pc:sldMasterMk cId="0" sldId="2147483680"/>
            <pc:sldLayoutMk cId="0" sldId="2147483681"/>
          </pc:sldLayoutMkLst>
        </pc:sldLayoutChg>
      </pc:sldMasterChg>
      <pc:sldMasterChg chg="del delSldLayout">
        <pc:chgData name="Harshith S" userId="58c469c830e640d6" providerId="LiveId" clId="{45204A47-78E7-4547-8D33-8725A029974C}" dt="2025-03-16T03:34:06.328" v="22"/>
        <pc:sldMasterMkLst>
          <pc:docMk/>
          <pc:sldMasterMk cId="0" sldId="2147483682"/>
        </pc:sldMasterMkLst>
        <pc:sldLayoutChg chg="del">
          <pc:chgData name="Harshith S" userId="58c469c830e640d6" providerId="LiveId" clId="{45204A47-78E7-4547-8D33-8725A029974C}" dt="2025-03-16T03:34:06.328" v="22"/>
          <pc:sldLayoutMkLst>
            <pc:docMk/>
            <pc:sldMasterMk cId="0" sldId="2147483682"/>
            <pc:sldLayoutMk cId="0" sldId="2147483683"/>
          </pc:sldLayoutMkLst>
        </pc:sldLayoutChg>
      </pc:sldMasterChg>
      <pc:sldMasterChg chg="del delSldLayout">
        <pc:chgData name="Harshith S" userId="58c469c830e640d6" providerId="LiveId" clId="{45204A47-78E7-4547-8D33-8725A029974C}" dt="2025-03-16T03:34:06.328" v="22"/>
        <pc:sldMasterMkLst>
          <pc:docMk/>
          <pc:sldMasterMk cId="0" sldId="2147483684"/>
        </pc:sldMasterMkLst>
        <pc:sldLayoutChg chg="del">
          <pc:chgData name="Harshith S" userId="58c469c830e640d6" providerId="LiveId" clId="{45204A47-78E7-4547-8D33-8725A029974C}" dt="2025-03-16T03:34:06.328" v="22"/>
          <pc:sldLayoutMkLst>
            <pc:docMk/>
            <pc:sldMasterMk cId="0" sldId="2147483684"/>
            <pc:sldLayoutMk cId="0" sldId="2147483685"/>
          </pc:sldLayoutMkLst>
        </pc:sldLayoutChg>
      </pc:sldMasterChg>
      <pc:sldMasterChg chg="del delSldLayout">
        <pc:chgData name="Harshith S" userId="58c469c830e640d6" providerId="LiveId" clId="{45204A47-78E7-4547-8D33-8725A029974C}" dt="2025-03-16T03:34:06.328" v="22"/>
        <pc:sldMasterMkLst>
          <pc:docMk/>
          <pc:sldMasterMk cId="0" sldId="2147483686"/>
        </pc:sldMasterMkLst>
        <pc:sldLayoutChg chg="del">
          <pc:chgData name="Harshith S" userId="58c469c830e640d6" providerId="LiveId" clId="{45204A47-78E7-4547-8D33-8725A029974C}" dt="2025-03-16T03:34:06.328" v="22"/>
          <pc:sldLayoutMkLst>
            <pc:docMk/>
            <pc:sldMasterMk cId="0" sldId="2147483686"/>
            <pc:sldLayoutMk cId="0" sldId="2147483687"/>
          </pc:sldLayoutMkLst>
        </pc:sldLayoutChg>
      </pc:sldMasterChg>
      <pc:sldMasterChg chg="del delSldLayout">
        <pc:chgData name="Harshith S" userId="58c469c830e640d6" providerId="LiveId" clId="{45204A47-78E7-4547-8D33-8725A029974C}" dt="2025-03-16T03:34:06.328" v="22"/>
        <pc:sldMasterMkLst>
          <pc:docMk/>
          <pc:sldMasterMk cId="0" sldId="2147483688"/>
        </pc:sldMasterMkLst>
        <pc:sldLayoutChg chg="del">
          <pc:chgData name="Harshith S" userId="58c469c830e640d6" providerId="LiveId" clId="{45204A47-78E7-4547-8D33-8725A029974C}" dt="2025-03-16T03:34:06.328" v="22"/>
          <pc:sldLayoutMkLst>
            <pc:docMk/>
            <pc:sldMasterMk cId="0" sldId="2147483688"/>
            <pc:sldLayoutMk cId="0" sldId="2147483689"/>
          </pc:sldLayoutMkLst>
        </pc:sldLayoutChg>
      </pc:sldMasterChg>
      <pc:sldMasterChg chg="del delSldLayout">
        <pc:chgData name="Harshith S" userId="58c469c830e640d6" providerId="LiveId" clId="{45204A47-78E7-4547-8D33-8725A029974C}" dt="2025-03-16T03:34:06.328" v="22"/>
        <pc:sldMasterMkLst>
          <pc:docMk/>
          <pc:sldMasterMk cId="0" sldId="2147483690"/>
        </pc:sldMasterMkLst>
        <pc:sldLayoutChg chg="del">
          <pc:chgData name="Harshith S" userId="58c469c830e640d6" providerId="LiveId" clId="{45204A47-78E7-4547-8D33-8725A029974C}" dt="2025-03-16T03:34:06.328" v="22"/>
          <pc:sldLayoutMkLst>
            <pc:docMk/>
            <pc:sldMasterMk cId="0" sldId="2147483690"/>
            <pc:sldLayoutMk cId="0" sldId="2147483691"/>
          </pc:sldLayoutMkLst>
        </pc:sldLayoutChg>
      </pc:sldMasterChg>
      <pc:sldMasterChg chg="del delSldLayout">
        <pc:chgData name="Harshith S" userId="58c469c830e640d6" providerId="LiveId" clId="{45204A47-78E7-4547-8D33-8725A029974C}" dt="2025-03-16T03:34:06.328" v="22"/>
        <pc:sldMasterMkLst>
          <pc:docMk/>
          <pc:sldMasterMk cId="0" sldId="2147483692"/>
        </pc:sldMasterMkLst>
        <pc:sldLayoutChg chg="del">
          <pc:chgData name="Harshith S" userId="58c469c830e640d6" providerId="LiveId" clId="{45204A47-78E7-4547-8D33-8725A029974C}" dt="2025-03-16T03:34:06.328" v="22"/>
          <pc:sldLayoutMkLst>
            <pc:docMk/>
            <pc:sldMasterMk cId="0" sldId="2147483692"/>
            <pc:sldLayoutMk cId="0" sldId="2147483693"/>
          </pc:sldLayoutMkLst>
        </pc:sldLayoutChg>
      </pc:sldMasterChg>
      <pc:sldMasterChg chg="del delSldLayout">
        <pc:chgData name="Harshith S" userId="58c469c830e640d6" providerId="LiveId" clId="{45204A47-78E7-4547-8D33-8725A029974C}" dt="2025-03-16T03:34:06.328" v="22"/>
        <pc:sldMasterMkLst>
          <pc:docMk/>
          <pc:sldMasterMk cId="0" sldId="2147483694"/>
        </pc:sldMasterMkLst>
        <pc:sldLayoutChg chg="del">
          <pc:chgData name="Harshith S" userId="58c469c830e640d6" providerId="LiveId" clId="{45204A47-78E7-4547-8D33-8725A029974C}" dt="2025-03-16T03:34:06.328" v="22"/>
          <pc:sldLayoutMkLst>
            <pc:docMk/>
            <pc:sldMasterMk cId="0" sldId="2147483694"/>
            <pc:sldLayoutMk cId="0" sldId="2147483695"/>
          </pc:sldLayoutMkLst>
        </pc:sldLayoutChg>
      </pc:sldMasterChg>
      <pc:sldMasterChg chg="del delSldLayout">
        <pc:chgData name="Harshith S" userId="58c469c830e640d6" providerId="LiveId" clId="{45204A47-78E7-4547-8D33-8725A029974C}" dt="2025-03-16T03:34:06.328" v="22"/>
        <pc:sldMasterMkLst>
          <pc:docMk/>
          <pc:sldMasterMk cId="0" sldId="2147483696"/>
        </pc:sldMasterMkLst>
        <pc:sldLayoutChg chg="del">
          <pc:chgData name="Harshith S" userId="58c469c830e640d6" providerId="LiveId" clId="{45204A47-78E7-4547-8D33-8725A029974C}" dt="2025-03-16T03:34:06.328" v="22"/>
          <pc:sldLayoutMkLst>
            <pc:docMk/>
            <pc:sldMasterMk cId="0" sldId="2147483696"/>
            <pc:sldLayoutMk cId="0" sldId="2147483697"/>
          </pc:sldLayoutMkLst>
        </pc:sldLayoutChg>
      </pc:sldMasterChg>
      <pc:sldMasterChg chg="del delSldLayout">
        <pc:chgData name="Harshith S" userId="58c469c830e640d6" providerId="LiveId" clId="{45204A47-78E7-4547-8D33-8725A029974C}" dt="2025-03-16T03:34:06.328" v="22"/>
        <pc:sldMasterMkLst>
          <pc:docMk/>
          <pc:sldMasterMk cId="0" sldId="2147483698"/>
        </pc:sldMasterMkLst>
        <pc:sldLayoutChg chg="del">
          <pc:chgData name="Harshith S" userId="58c469c830e640d6" providerId="LiveId" clId="{45204A47-78E7-4547-8D33-8725A029974C}" dt="2025-03-16T03:34:06.328" v="22"/>
          <pc:sldLayoutMkLst>
            <pc:docMk/>
            <pc:sldMasterMk cId="0" sldId="2147483698"/>
            <pc:sldLayoutMk cId="0" sldId="214748369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1244D-D3BF-45DF-A1E1-4FC147E36185}" type="datetimeFigureOut">
              <a:rPr lang="en-IN" smtClean="0"/>
              <a:t>05-05-2025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7DE765-93C8-49F9-926C-1AC70EFFBFF5}" type="slidenum">
              <a:rPr lang="en-IN" smtClean="0"/>
              <a:t>‹#›</a:t>
            </a:fld>
            <a:endParaRPr lang="en-IN"/>
          </a:p>
        </p:txBody>
      </p:sp>
    </p:spTree>
    <p:extLst>
      <p:ext uri="{BB962C8B-B14F-4D97-AF65-F5344CB8AC3E}">
        <p14:creationId xmlns:p14="http://schemas.microsoft.com/office/powerpoint/2010/main" val="3464208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7" name="PlaceHolder 1"/>
          <p:cNvSpPr>
            <a:spLocks noGrp="1"/>
          </p:cNvSpPr>
          <p:nvPr>
            <p:ph type="title"/>
          </p:nvPr>
        </p:nvSpPr>
        <p:spPr>
          <a:xfrm>
            <a:off x="2099160" y="539640"/>
            <a:ext cx="535932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8"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7" name="Google Shape;9;p2"/>
          <p:cNvPicPr/>
          <p:nvPr/>
        </p:nvPicPr>
        <p:blipFill>
          <a:blip r:embed="rId3"/>
          <a:srcRect t="1844" r="1844"/>
          <a:stretch/>
        </p:blipFill>
        <p:spPr>
          <a:xfrm>
            <a:off x="0" y="0"/>
            <a:ext cx="9143640" cy="5143320"/>
          </a:xfrm>
          <a:prstGeom prst="rect">
            <a:avLst/>
          </a:prstGeom>
          <a:ln w="0">
            <a:noFill/>
          </a:ln>
        </p:spPr>
      </p:pic>
      <p:pic>
        <p:nvPicPr>
          <p:cNvPr id="8" name="Google Shape;10;p2"/>
          <p:cNvPicPr/>
          <p:nvPr/>
        </p:nvPicPr>
        <p:blipFill>
          <a:blip r:embed="rId4">
            <a:alphaModFix amt="60000"/>
          </a:blip>
          <a:srcRect b="1681"/>
          <a:stretch/>
        </p:blipFill>
        <p:spPr>
          <a:xfrm>
            <a:off x="0" y="0"/>
            <a:ext cx="2740680" cy="5143320"/>
          </a:xfrm>
          <a:prstGeom prst="rect">
            <a:avLst/>
          </a:prstGeom>
          <a:ln w="0">
            <a:noFill/>
          </a:ln>
        </p:spPr>
      </p:pic>
      <p:grpSp>
        <p:nvGrpSpPr>
          <p:cNvPr id="2" name="Google Shape;11;p2"/>
          <p:cNvGrpSpPr/>
          <p:nvPr/>
        </p:nvGrpSpPr>
        <p:grpSpPr>
          <a:xfrm>
            <a:off x="-2166480" y="-2744640"/>
            <a:ext cx="13380120" cy="9878400"/>
            <a:chOff x="-2166480" y="-2744640"/>
            <a:chExt cx="13380120" cy="9878400"/>
          </a:xfrm>
        </p:grpSpPr>
        <p:pic>
          <p:nvPicPr>
            <p:cNvPr id="3" name="Google Shape;12;p2"/>
            <p:cNvPicPr/>
            <p:nvPr/>
          </p:nvPicPr>
          <p:blipFill>
            <a:blip r:embed="rId5">
              <a:alphaModFix amt="50000"/>
            </a:blip>
            <a:stretch/>
          </p:blipFill>
          <p:spPr>
            <a:xfrm rot="7507200">
              <a:off x="7163280" y="3111480"/>
              <a:ext cx="3409920" cy="3335760"/>
            </a:xfrm>
            <a:prstGeom prst="rect">
              <a:avLst/>
            </a:prstGeom>
            <a:ln w="0">
              <a:noFill/>
            </a:ln>
          </p:spPr>
        </p:pic>
        <p:pic>
          <p:nvPicPr>
            <p:cNvPr id="4" name="Google Shape;13;p2"/>
            <p:cNvPicPr/>
            <p:nvPr/>
          </p:nvPicPr>
          <p:blipFill>
            <a:blip r:embed="rId5">
              <a:alphaModFix amt="50000"/>
            </a:blip>
            <a:stretch/>
          </p:blipFill>
          <p:spPr>
            <a:xfrm rot="3138600">
              <a:off x="-1483560" y="-2016360"/>
              <a:ext cx="3541680" cy="3464640"/>
            </a:xfrm>
            <a:prstGeom prst="rect">
              <a:avLst/>
            </a:prstGeom>
            <a:ln w="0">
              <a:noFill/>
            </a:ln>
          </p:spPr>
        </p:pic>
      </p:grpSp>
      <p:sp>
        <p:nvSpPr>
          <p:cNvPr id="5" name="PlaceHolder 1"/>
          <p:cNvSpPr>
            <a:spLocks noGrp="1"/>
          </p:cNvSpPr>
          <p:nvPr>
            <p:ph type="title"/>
          </p:nvPr>
        </p:nvSpPr>
        <p:spPr>
          <a:xfrm>
            <a:off x="2007720" y="1080720"/>
            <a:ext cx="6719400" cy="1496880"/>
          </a:xfrm>
          <a:prstGeom prst="rect">
            <a:avLst/>
          </a:prstGeom>
          <a:noFill/>
          <a:ln w="0">
            <a:noFill/>
          </a:ln>
        </p:spPr>
        <p:txBody>
          <a:bodyPr lIns="91440" tIns="91440" rIns="91440" bIns="91440" anchor="b">
            <a:noAutofit/>
          </a:bodyPr>
          <a:lstStyle/>
          <a:p>
            <a:pPr indent="0">
              <a:buNone/>
            </a:pPr>
            <a:r>
              <a:rPr lang="fr-FR" sz="3800" b="0" strike="noStrike" spc="-1">
                <a:solidFill>
                  <a:schemeClr val="dk1"/>
                </a:solidFill>
                <a:latin typeface="Arial"/>
              </a:rPr>
              <a:t>Click to edit the title text format</a:t>
            </a:r>
          </a:p>
        </p:txBody>
      </p:sp>
      <p:sp>
        <p:nvSpPr>
          <p:cNvPr id="6"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pic>
        <p:nvPicPr>
          <p:cNvPr id="125" name="Google Shape;374;p14"/>
          <p:cNvPicPr/>
          <p:nvPr/>
        </p:nvPicPr>
        <p:blipFill>
          <a:blip r:embed="rId3"/>
          <a:srcRect t="1844" r="1844"/>
          <a:stretch/>
        </p:blipFill>
        <p:spPr>
          <a:xfrm flipH="1">
            <a:off x="360" y="0"/>
            <a:ext cx="9143640" cy="5143320"/>
          </a:xfrm>
          <a:prstGeom prst="rect">
            <a:avLst/>
          </a:prstGeom>
          <a:ln w="0">
            <a:noFill/>
          </a:ln>
        </p:spPr>
      </p:pic>
      <p:pic>
        <p:nvPicPr>
          <p:cNvPr id="126" name="Google Shape;375;p14"/>
          <p:cNvPicPr/>
          <p:nvPr/>
        </p:nvPicPr>
        <p:blipFill>
          <a:blip r:embed="rId4">
            <a:alphaModFix amt="60000"/>
          </a:blip>
          <a:srcRect b="1681"/>
          <a:stretch/>
        </p:blipFill>
        <p:spPr>
          <a:xfrm flipH="1">
            <a:off x="6489000" y="0"/>
            <a:ext cx="2740680" cy="5143320"/>
          </a:xfrm>
          <a:prstGeom prst="rect">
            <a:avLst/>
          </a:prstGeom>
          <a:ln w="0">
            <a:noFill/>
          </a:ln>
        </p:spPr>
      </p:pic>
      <p:grpSp>
        <p:nvGrpSpPr>
          <p:cNvPr id="127" name="Google Shape;376;p14"/>
          <p:cNvGrpSpPr/>
          <p:nvPr/>
        </p:nvGrpSpPr>
        <p:grpSpPr>
          <a:xfrm>
            <a:off x="-1880280" y="-2238480"/>
            <a:ext cx="12745800" cy="9193680"/>
            <a:chOff x="-1880280" y="-2238480"/>
            <a:chExt cx="12745800" cy="9193680"/>
          </a:xfrm>
        </p:grpSpPr>
        <p:pic>
          <p:nvPicPr>
            <p:cNvPr id="128" name="Google Shape;377;p14"/>
            <p:cNvPicPr/>
            <p:nvPr/>
          </p:nvPicPr>
          <p:blipFill>
            <a:blip r:embed="rId5">
              <a:alphaModFix amt="50000"/>
            </a:blip>
            <a:stretch/>
          </p:blipFill>
          <p:spPr>
            <a:xfrm rot="14977800" flipH="1">
              <a:off x="6854040" y="2959560"/>
              <a:ext cx="3541680" cy="3464640"/>
            </a:xfrm>
            <a:prstGeom prst="rect">
              <a:avLst/>
            </a:prstGeom>
            <a:ln w="0">
              <a:noFill/>
            </a:ln>
          </p:spPr>
        </p:pic>
        <p:pic>
          <p:nvPicPr>
            <p:cNvPr id="129" name="Google Shape;378;p14"/>
            <p:cNvPicPr/>
            <p:nvPr/>
          </p:nvPicPr>
          <p:blipFill>
            <a:blip r:embed="rId5">
              <a:alphaModFix amt="50000"/>
            </a:blip>
            <a:stretch/>
          </p:blipFill>
          <p:spPr>
            <a:xfrm rot="16919400" flipH="1">
              <a:off x="-1588680" y="-1878840"/>
              <a:ext cx="3541680" cy="3464640"/>
            </a:xfrm>
            <a:prstGeom prst="rect">
              <a:avLst/>
            </a:prstGeom>
            <a:ln w="0">
              <a:noFill/>
            </a:ln>
          </p:spPr>
        </p:pic>
      </p:grpSp>
      <p:grpSp>
        <p:nvGrpSpPr>
          <p:cNvPr id="130" name="Google Shape;379;p14"/>
          <p:cNvGrpSpPr/>
          <p:nvPr/>
        </p:nvGrpSpPr>
        <p:grpSpPr>
          <a:xfrm>
            <a:off x="7748280" y="-749880"/>
            <a:ext cx="1963080" cy="2057760"/>
            <a:chOff x="7748280" y="-749880"/>
            <a:chExt cx="1963080" cy="2057760"/>
          </a:xfrm>
        </p:grpSpPr>
        <p:pic>
          <p:nvPicPr>
            <p:cNvPr id="131" name="Google Shape;380;p14"/>
            <p:cNvPicPr/>
            <p:nvPr/>
          </p:nvPicPr>
          <p:blipFill>
            <a:blip r:embed="rId6">
              <a:alphaModFix amt="50000"/>
            </a:blip>
            <a:stretch/>
          </p:blipFill>
          <p:spPr>
            <a:xfrm rot="16200000">
              <a:off x="7726320" y="-727920"/>
              <a:ext cx="2007000" cy="1963080"/>
            </a:xfrm>
            <a:prstGeom prst="rect">
              <a:avLst/>
            </a:prstGeom>
            <a:ln w="0">
              <a:noFill/>
            </a:ln>
          </p:spPr>
        </p:pic>
        <p:grpSp>
          <p:nvGrpSpPr>
            <p:cNvPr id="132" name="Google Shape;381;p14"/>
            <p:cNvGrpSpPr/>
            <p:nvPr/>
          </p:nvGrpSpPr>
          <p:grpSpPr>
            <a:xfrm>
              <a:off x="8696880" y="990720"/>
              <a:ext cx="344520" cy="317160"/>
              <a:chOff x="8696880" y="990720"/>
              <a:chExt cx="344520" cy="317160"/>
            </a:xfrm>
          </p:grpSpPr>
          <p:sp>
            <p:nvSpPr>
              <p:cNvPr id="133" name="Google Shape;382;p14"/>
              <p:cNvSpPr/>
              <p:nvPr/>
            </p:nvSpPr>
            <p:spPr>
              <a:xfrm>
                <a:off x="8811720" y="1044720"/>
                <a:ext cx="148320" cy="149040"/>
              </a:xfrm>
              <a:custGeom>
                <a:avLst/>
                <a:gdLst>
                  <a:gd name="textAreaLeft" fmla="*/ 0 w 148320"/>
                  <a:gd name="textAreaRight" fmla="*/ 148680 w 148320"/>
                  <a:gd name="textAreaTop" fmla="*/ 0 h 149040"/>
                  <a:gd name="textAreaBottom" fmla="*/ 149400 h 149040"/>
                </a:gdLst>
                <a:ahLst/>
                <a:cxnLst/>
                <a:rect l="textAreaLeft" t="textAreaTop" r="textAreaRight" b="textAreaBottom"/>
                <a:pathLst>
                  <a:path w="251" h="252">
                    <a:moveTo>
                      <a:pt x="197" y="142"/>
                    </a:moveTo>
                    <a:cubicBezTo>
                      <a:pt x="176" y="141"/>
                      <a:pt x="176" y="110"/>
                      <a:pt x="197" y="110"/>
                    </a:cubicBezTo>
                    <a:cubicBezTo>
                      <a:pt x="251" y="109"/>
                      <a:pt x="251" y="109"/>
                      <a:pt x="251" y="109"/>
                    </a:cubicBezTo>
                    <a:cubicBezTo>
                      <a:pt x="245" y="55"/>
                      <a:pt x="197" y="6"/>
                      <a:pt x="142" y="0"/>
                    </a:cubicBezTo>
                    <a:cubicBezTo>
                      <a:pt x="141" y="54"/>
                      <a:pt x="141" y="54"/>
                      <a:pt x="141" y="54"/>
                    </a:cubicBezTo>
                    <a:cubicBezTo>
                      <a:pt x="141" y="63"/>
                      <a:pt x="134" y="70"/>
                      <a:pt x="125" y="70"/>
                    </a:cubicBezTo>
                    <a:cubicBezTo>
                      <a:pt x="125" y="70"/>
                      <a:pt x="125" y="70"/>
                      <a:pt x="125" y="70"/>
                    </a:cubicBezTo>
                    <a:cubicBezTo>
                      <a:pt x="116" y="70"/>
                      <a:pt x="109" y="63"/>
                      <a:pt x="109" y="54"/>
                    </a:cubicBezTo>
                    <a:cubicBezTo>
                      <a:pt x="109" y="0"/>
                      <a:pt x="109" y="0"/>
                      <a:pt x="109" y="0"/>
                    </a:cubicBezTo>
                    <a:cubicBezTo>
                      <a:pt x="53" y="6"/>
                      <a:pt x="5" y="55"/>
                      <a:pt x="0" y="110"/>
                    </a:cubicBezTo>
                    <a:cubicBezTo>
                      <a:pt x="53" y="110"/>
                      <a:pt x="53" y="110"/>
                      <a:pt x="53" y="110"/>
                    </a:cubicBezTo>
                    <a:cubicBezTo>
                      <a:pt x="53" y="110"/>
                      <a:pt x="53" y="110"/>
                      <a:pt x="53" y="110"/>
                    </a:cubicBezTo>
                    <a:cubicBezTo>
                      <a:pt x="74" y="111"/>
                      <a:pt x="74" y="141"/>
                      <a:pt x="53" y="142"/>
                    </a:cubicBezTo>
                    <a:cubicBezTo>
                      <a:pt x="0" y="142"/>
                      <a:pt x="0" y="142"/>
                      <a:pt x="0" y="142"/>
                    </a:cubicBezTo>
                    <a:cubicBezTo>
                      <a:pt x="5" y="197"/>
                      <a:pt x="53" y="246"/>
                      <a:pt x="109" y="252"/>
                    </a:cubicBezTo>
                    <a:cubicBezTo>
                      <a:pt x="109" y="198"/>
                      <a:pt x="109" y="198"/>
                      <a:pt x="109" y="198"/>
                    </a:cubicBezTo>
                    <a:cubicBezTo>
                      <a:pt x="109" y="189"/>
                      <a:pt x="116" y="182"/>
                      <a:pt x="125" y="182"/>
                    </a:cubicBezTo>
                    <a:cubicBezTo>
                      <a:pt x="125" y="182"/>
                      <a:pt x="125" y="182"/>
                      <a:pt x="125" y="182"/>
                    </a:cubicBezTo>
                    <a:cubicBezTo>
                      <a:pt x="134" y="182"/>
                      <a:pt x="141" y="189"/>
                      <a:pt x="141" y="198"/>
                    </a:cubicBezTo>
                    <a:cubicBezTo>
                      <a:pt x="141" y="252"/>
                      <a:pt x="141" y="252"/>
                      <a:pt x="141" y="252"/>
                    </a:cubicBezTo>
                    <a:cubicBezTo>
                      <a:pt x="197" y="246"/>
                      <a:pt x="245" y="197"/>
                      <a:pt x="251" y="142"/>
                    </a:cubicBezTo>
                    <a:cubicBezTo>
                      <a:pt x="197" y="142"/>
                      <a:pt x="197" y="142"/>
                      <a:pt x="197" y="142"/>
                    </a:cubicBezTo>
                    <a:cubicBezTo>
                      <a:pt x="197" y="142"/>
                      <a:pt x="197" y="142"/>
                      <a:pt x="197" y="142"/>
                    </a:cubicBezTo>
                    <a:close/>
                    <a:moveTo>
                      <a:pt x="125" y="142"/>
                    </a:moveTo>
                    <a:cubicBezTo>
                      <a:pt x="104" y="141"/>
                      <a:pt x="104" y="111"/>
                      <a:pt x="125" y="110"/>
                    </a:cubicBezTo>
                    <a:cubicBezTo>
                      <a:pt x="147" y="110"/>
                      <a:pt x="147" y="141"/>
                      <a:pt x="125" y="142"/>
                    </a:cubicBezTo>
                    <a:close/>
                  </a:path>
                </a:pathLst>
              </a:custGeom>
              <a:solidFill>
                <a:srgbClr val="FFFFFF">
                  <a:alpha val="50000"/>
                </a:srgbClr>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4" name="Google Shape;383;p14"/>
              <p:cNvSpPr/>
              <p:nvPr/>
            </p:nvSpPr>
            <p:spPr>
              <a:xfrm>
                <a:off x="8696880" y="1229400"/>
                <a:ext cx="77760" cy="78480"/>
              </a:xfrm>
              <a:custGeom>
                <a:avLst/>
                <a:gdLst>
                  <a:gd name="textAreaLeft" fmla="*/ 0 w 77760"/>
                  <a:gd name="textAreaRight" fmla="*/ 78120 w 77760"/>
                  <a:gd name="textAreaTop" fmla="*/ 0 h 78480"/>
                  <a:gd name="textAreaBottom" fmla="*/ 78840 h 78480"/>
                </a:gdLst>
                <a:ahLst/>
                <a:cxnLst/>
                <a:rect l="textAreaLeft" t="textAreaTop" r="textAreaRight" b="textAreaBottom"/>
                <a:pathLst>
                  <a:path w="132" h="133">
                    <a:moveTo>
                      <a:pt x="75" y="0"/>
                    </a:moveTo>
                    <a:cubicBezTo>
                      <a:pt x="15" y="60"/>
                      <a:pt x="15" y="60"/>
                      <a:pt x="15" y="60"/>
                    </a:cubicBezTo>
                    <a:cubicBezTo>
                      <a:pt x="0" y="76"/>
                      <a:pt x="0" y="101"/>
                      <a:pt x="15" y="117"/>
                    </a:cubicBezTo>
                    <a:cubicBezTo>
                      <a:pt x="31" y="133"/>
                      <a:pt x="56" y="133"/>
                      <a:pt x="72" y="117"/>
                    </a:cubicBezTo>
                    <a:cubicBezTo>
                      <a:pt x="132" y="57"/>
                      <a:pt x="132" y="57"/>
                      <a:pt x="132" y="57"/>
                    </a:cubicBezTo>
                    <a:cubicBezTo>
                      <a:pt x="132" y="57"/>
                      <a:pt x="132" y="57"/>
                      <a:pt x="132" y="57"/>
                    </a:cubicBezTo>
                    <a:lnTo>
                      <a:pt x="75" y="0"/>
                    </a:lnTo>
                    <a:close/>
                  </a:path>
                </a:pathLst>
              </a:custGeom>
              <a:solidFill>
                <a:srgbClr val="FFFFFF">
                  <a:alpha val="50000"/>
                </a:srgbClr>
              </a:solidFill>
              <a:ln w="0">
                <a:noFill/>
              </a:ln>
            </p:spPr>
            <p:style>
              <a:lnRef idx="0">
                <a:scrgbClr r="0" g="0" b="0"/>
              </a:lnRef>
              <a:fillRef idx="0">
                <a:scrgbClr r="0" g="0" b="0"/>
              </a:fillRef>
              <a:effectRef idx="0">
                <a:scrgbClr r="0" g="0" b="0"/>
              </a:effectRef>
              <a:fontRef idx="minor"/>
            </p:style>
            <p:txBody>
              <a:bodyPr tIns="39240" bIns="392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5" name="Google Shape;384;p14"/>
              <p:cNvSpPr/>
              <p:nvPr/>
            </p:nvSpPr>
            <p:spPr>
              <a:xfrm>
                <a:off x="8730360" y="990720"/>
                <a:ext cx="311040" cy="245520"/>
              </a:xfrm>
              <a:custGeom>
                <a:avLst/>
                <a:gdLst>
                  <a:gd name="textAreaLeft" fmla="*/ 0 w 311040"/>
                  <a:gd name="textAreaRight" fmla="*/ 311400 w 311040"/>
                  <a:gd name="textAreaTop" fmla="*/ 0 h 245520"/>
                  <a:gd name="textAreaBottom" fmla="*/ 245880 h 245520"/>
                </a:gdLst>
                <a:ahLst/>
                <a:cxnLst/>
                <a:rect l="textAreaLeft" t="textAreaTop" r="textAreaRight" b="textAreaBottom"/>
                <a:pathLst>
                  <a:path w="526" h="415">
                    <a:moveTo>
                      <a:pt x="402" y="77"/>
                    </a:moveTo>
                    <a:cubicBezTo>
                      <a:pt x="329" y="1"/>
                      <a:pt x="197" y="0"/>
                      <a:pt x="124" y="77"/>
                    </a:cubicBezTo>
                    <a:cubicBezTo>
                      <a:pt x="0" y="200"/>
                      <a:pt x="89" y="415"/>
                      <a:pt x="263" y="414"/>
                    </a:cubicBezTo>
                    <a:cubicBezTo>
                      <a:pt x="437" y="415"/>
                      <a:pt x="526" y="200"/>
                      <a:pt x="402" y="77"/>
                    </a:cubicBezTo>
                    <a:close/>
                    <a:moveTo>
                      <a:pt x="376" y="329"/>
                    </a:moveTo>
                    <a:cubicBezTo>
                      <a:pt x="312" y="393"/>
                      <a:pt x="211" y="390"/>
                      <a:pt x="151" y="329"/>
                    </a:cubicBezTo>
                    <a:cubicBezTo>
                      <a:pt x="120" y="299"/>
                      <a:pt x="105" y="259"/>
                      <a:pt x="104" y="219"/>
                    </a:cubicBezTo>
                    <a:cubicBezTo>
                      <a:pt x="104" y="218"/>
                      <a:pt x="104" y="218"/>
                      <a:pt x="104" y="217"/>
                    </a:cubicBezTo>
                    <a:cubicBezTo>
                      <a:pt x="104" y="216"/>
                      <a:pt x="104" y="216"/>
                      <a:pt x="104" y="215"/>
                    </a:cubicBezTo>
                    <a:cubicBezTo>
                      <a:pt x="103" y="131"/>
                      <a:pt x="177" y="56"/>
                      <a:pt x="263" y="57"/>
                    </a:cubicBezTo>
                    <a:cubicBezTo>
                      <a:pt x="409" y="60"/>
                      <a:pt x="473" y="231"/>
                      <a:pt x="376" y="329"/>
                    </a:cubicBezTo>
                    <a:close/>
                  </a:path>
                </a:pathLst>
              </a:custGeom>
              <a:solidFill>
                <a:srgbClr val="FFFFFF">
                  <a:alpha val="50000"/>
                </a:srgbClr>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6" name="Google Shape;385;p14"/>
              <p:cNvSpPr/>
              <p:nvPr/>
            </p:nvSpPr>
            <p:spPr>
              <a:xfrm>
                <a:off x="8754840" y="1196640"/>
                <a:ext cx="52560" cy="52560"/>
              </a:xfrm>
              <a:custGeom>
                <a:avLst/>
                <a:gdLst>
                  <a:gd name="textAreaLeft" fmla="*/ 0 w 52560"/>
                  <a:gd name="textAreaRight" fmla="*/ 52920 w 52560"/>
                  <a:gd name="textAreaTop" fmla="*/ 0 h 52560"/>
                  <a:gd name="textAreaBottom" fmla="*/ 52920 h 52560"/>
                </a:gdLst>
                <a:ahLst/>
                <a:cxnLst/>
                <a:rect l="textAreaLeft" t="textAreaTop" r="textAreaRight" b="textAreaBottom"/>
                <a:pathLst>
                  <a:path w="89" h="89">
                    <a:moveTo>
                      <a:pt x="33" y="0"/>
                    </a:moveTo>
                    <a:cubicBezTo>
                      <a:pt x="0" y="32"/>
                      <a:pt x="0" y="32"/>
                      <a:pt x="0" y="32"/>
                    </a:cubicBezTo>
                    <a:cubicBezTo>
                      <a:pt x="57" y="89"/>
                      <a:pt x="57" y="89"/>
                      <a:pt x="57" y="89"/>
                    </a:cubicBezTo>
                    <a:cubicBezTo>
                      <a:pt x="89" y="57"/>
                      <a:pt x="89" y="57"/>
                      <a:pt x="89" y="57"/>
                    </a:cubicBezTo>
                    <a:cubicBezTo>
                      <a:pt x="67" y="41"/>
                      <a:pt x="48" y="22"/>
                      <a:pt x="33" y="0"/>
                    </a:cubicBezTo>
                    <a:close/>
                  </a:path>
                </a:pathLst>
              </a:custGeom>
              <a:solidFill>
                <a:srgbClr val="FFFFFF">
                  <a:alpha val="50000"/>
                </a:srgbClr>
              </a:solidFill>
              <a:ln w="0">
                <a:noFill/>
              </a:ln>
            </p:spPr>
            <p:style>
              <a:lnRef idx="0">
                <a:scrgbClr r="0" g="0" b="0"/>
              </a:lnRef>
              <a:fillRef idx="0">
                <a:scrgbClr r="0" g="0" b="0"/>
              </a:fillRef>
              <a:effectRef idx="0">
                <a:scrgbClr r="0" g="0" b="0"/>
              </a:effectRef>
              <a:fontRef idx="minor"/>
            </p:style>
            <p:txBody>
              <a:bodyPr tIns="26280" bIns="2628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37" name="Google Shape;386;p14"/>
            <p:cNvGrpSpPr/>
            <p:nvPr/>
          </p:nvGrpSpPr>
          <p:grpSpPr>
            <a:xfrm>
              <a:off x="8691120" y="332640"/>
              <a:ext cx="356040" cy="357120"/>
              <a:chOff x="8691120" y="332640"/>
              <a:chExt cx="356040" cy="357120"/>
            </a:xfrm>
          </p:grpSpPr>
          <p:sp>
            <p:nvSpPr>
              <p:cNvPr id="138" name="Google Shape;387;p14"/>
              <p:cNvSpPr/>
              <p:nvPr/>
            </p:nvSpPr>
            <p:spPr>
              <a:xfrm>
                <a:off x="8768880" y="542520"/>
                <a:ext cx="68400" cy="68400"/>
              </a:xfrm>
              <a:custGeom>
                <a:avLst/>
                <a:gdLst>
                  <a:gd name="textAreaLeft" fmla="*/ 0 w 68400"/>
                  <a:gd name="textAreaRight" fmla="*/ 68760 w 68400"/>
                  <a:gd name="textAreaTop" fmla="*/ 0 h 68400"/>
                  <a:gd name="textAreaBottom" fmla="*/ 68760 h 68400"/>
                </a:gdLst>
                <a:ahLst/>
                <a:cxnLst/>
                <a:rect l="textAreaLeft" t="textAreaTop" r="textAreaRight" b="textAreaBottom"/>
                <a:pathLst>
                  <a:path w="99" h="99">
                    <a:moveTo>
                      <a:pt x="0" y="2"/>
                    </a:moveTo>
                    <a:cubicBezTo>
                      <a:pt x="7" y="24"/>
                      <a:pt x="19" y="45"/>
                      <a:pt x="37" y="62"/>
                    </a:cubicBezTo>
                    <a:cubicBezTo>
                      <a:pt x="54" y="80"/>
                      <a:pt x="75" y="92"/>
                      <a:pt x="97" y="99"/>
                    </a:cubicBezTo>
                    <a:cubicBezTo>
                      <a:pt x="99" y="53"/>
                      <a:pt x="46" y="0"/>
                      <a:pt x="0" y="2"/>
                    </a:cubicBezTo>
                    <a:close/>
                  </a:path>
                </a:pathLst>
              </a:custGeom>
              <a:solidFill>
                <a:srgbClr val="FFFFFF">
                  <a:alpha val="50000"/>
                </a:srgbClr>
              </a:solidFill>
              <a:ln w="0">
                <a:noFill/>
              </a:ln>
            </p:spPr>
            <p:style>
              <a:lnRef idx="0">
                <a:scrgbClr r="0" g="0" b="0"/>
              </a:lnRef>
              <a:fillRef idx="0">
                <a:scrgbClr r="0" g="0" b="0"/>
              </a:fillRef>
              <a:effectRef idx="0">
                <a:scrgbClr r="0" g="0" b="0"/>
              </a:effectRef>
              <a:fontRef idx="minor"/>
            </p:style>
            <p:txBody>
              <a:bodyPr tIns="342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9" name="Google Shape;388;p14"/>
              <p:cNvSpPr/>
              <p:nvPr/>
            </p:nvSpPr>
            <p:spPr>
              <a:xfrm>
                <a:off x="8900640" y="543600"/>
                <a:ext cx="67680" cy="67320"/>
              </a:xfrm>
              <a:custGeom>
                <a:avLst/>
                <a:gdLst>
                  <a:gd name="textAreaLeft" fmla="*/ 0 w 67680"/>
                  <a:gd name="textAreaRight" fmla="*/ 68040 w 67680"/>
                  <a:gd name="textAreaTop" fmla="*/ 0 h 67320"/>
                  <a:gd name="textAreaBottom" fmla="*/ 67680 h 67320"/>
                </a:gdLst>
                <a:ahLst/>
                <a:cxnLst/>
                <a:rect l="textAreaLeft" t="textAreaTop" r="textAreaRight" b="textAreaBottom"/>
                <a:pathLst>
                  <a:path w="98" h="98">
                    <a:moveTo>
                      <a:pt x="31" y="32"/>
                    </a:moveTo>
                    <a:cubicBezTo>
                      <a:pt x="11" y="52"/>
                      <a:pt x="0" y="77"/>
                      <a:pt x="0" y="98"/>
                    </a:cubicBezTo>
                    <a:cubicBezTo>
                      <a:pt x="22" y="91"/>
                      <a:pt x="43" y="79"/>
                      <a:pt x="61" y="61"/>
                    </a:cubicBezTo>
                    <a:cubicBezTo>
                      <a:pt x="78" y="44"/>
                      <a:pt x="91" y="23"/>
                      <a:pt x="98" y="1"/>
                    </a:cubicBezTo>
                    <a:cubicBezTo>
                      <a:pt x="76" y="0"/>
                      <a:pt x="51" y="11"/>
                      <a:pt x="31" y="32"/>
                    </a:cubicBezTo>
                    <a:close/>
                  </a:path>
                </a:pathLst>
              </a:custGeom>
              <a:solidFill>
                <a:srgbClr val="FFFFFF">
                  <a:alpha val="50000"/>
                </a:srgbClr>
              </a:solidFill>
              <a:ln w="0">
                <a:noFill/>
              </a:ln>
            </p:spPr>
            <p:style>
              <a:lnRef idx="0">
                <a:scrgbClr r="0" g="0" b="0"/>
              </a:lnRef>
              <a:fillRef idx="0">
                <a:scrgbClr r="0" g="0" b="0"/>
              </a:fillRef>
              <a:effectRef idx="0">
                <a:scrgbClr r="0" g="0" b="0"/>
              </a:effectRef>
              <a:fontRef idx="minor"/>
            </p:style>
            <p:txBody>
              <a:bodyPr tIns="33840" bIns="33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0" name="Google Shape;389;p14"/>
              <p:cNvSpPr/>
              <p:nvPr/>
            </p:nvSpPr>
            <p:spPr>
              <a:xfrm>
                <a:off x="8768880" y="411480"/>
                <a:ext cx="66960" cy="67680"/>
              </a:xfrm>
              <a:custGeom>
                <a:avLst/>
                <a:gdLst>
                  <a:gd name="textAreaLeft" fmla="*/ 0 w 66960"/>
                  <a:gd name="textAreaRight" fmla="*/ 67320 w 66960"/>
                  <a:gd name="textAreaTop" fmla="*/ 0 h 67680"/>
                  <a:gd name="textAreaBottom" fmla="*/ 68040 h 67680"/>
                </a:gdLst>
                <a:ahLst/>
                <a:cxnLst/>
                <a:rect l="textAreaLeft" t="textAreaTop" r="textAreaRight" b="textAreaBottom"/>
                <a:pathLst>
                  <a:path w="97" h="98">
                    <a:moveTo>
                      <a:pt x="66" y="67"/>
                    </a:moveTo>
                    <a:cubicBezTo>
                      <a:pt x="86" y="47"/>
                      <a:pt x="97" y="22"/>
                      <a:pt x="97" y="0"/>
                    </a:cubicBezTo>
                    <a:cubicBezTo>
                      <a:pt x="52" y="14"/>
                      <a:pt x="13" y="53"/>
                      <a:pt x="0" y="98"/>
                    </a:cubicBezTo>
                    <a:cubicBezTo>
                      <a:pt x="21" y="98"/>
                      <a:pt x="46" y="87"/>
                      <a:pt x="66" y="67"/>
                    </a:cubicBezTo>
                    <a:close/>
                  </a:path>
                </a:pathLst>
              </a:custGeom>
              <a:solidFill>
                <a:srgbClr val="FFFFFF">
                  <a:alpha val="50000"/>
                </a:srgbClr>
              </a:solidFill>
              <a:ln w="0">
                <a:noFill/>
              </a:ln>
            </p:spPr>
            <p:style>
              <a:lnRef idx="0">
                <a:scrgbClr r="0" g="0" b="0"/>
              </a:lnRef>
              <a:fillRef idx="0">
                <a:scrgbClr r="0" g="0" b="0"/>
              </a:fillRef>
              <a:effectRef idx="0">
                <a:scrgbClr r="0" g="0" b="0"/>
              </a:effectRef>
              <a:fontRef idx="minor"/>
            </p:style>
            <p:txBody>
              <a:bodyPr tIns="33840" bIns="338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1" name="Google Shape;390;p14"/>
              <p:cNvSpPr/>
              <p:nvPr/>
            </p:nvSpPr>
            <p:spPr>
              <a:xfrm>
                <a:off x="8899200" y="411480"/>
                <a:ext cx="69120" cy="69120"/>
              </a:xfrm>
              <a:custGeom>
                <a:avLst/>
                <a:gdLst>
                  <a:gd name="textAreaLeft" fmla="*/ 0 w 69120"/>
                  <a:gd name="textAreaRight" fmla="*/ 69480 w 69120"/>
                  <a:gd name="textAreaTop" fmla="*/ 0 h 69120"/>
                  <a:gd name="textAreaBottom" fmla="*/ 69480 h 69120"/>
                </a:gdLst>
                <a:ahLst/>
                <a:cxnLst/>
                <a:rect l="textAreaLeft" t="textAreaTop" r="textAreaRight" b="textAreaBottom"/>
                <a:pathLst>
                  <a:path w="100" h="100">
                    <a:moveTo>
                      <a:pt x="100" y="98"/>
                    </a:moveTo>
                    <a:cubicBezTo>
                      <a:pt x="86" y="53"/>
                      <a:pt x="47" y="14"/>
                      <a:pt x="2" y="0"/>
                    </a:cubicBezTo>
                    <a:cubicBezTo>
                      <a:pt x="0" y="46"/>
                      <a:pt x="54" y="100"/>
                      <a:pt x="100" y="98"/>
                    </a:cubicBezTo>
                    <a:close/>
                  </a:path>
                </a:pathLst>
              </a:custGeom>
              <a:solidFill>
                <a:srgbClr val="FFFFFF">
                  <a:alpha val="50000"/>
                </a:srgbClr>
              </a:solidFill>
              <a:ln w="0">
                <a:noFill/>
              </a:ln>
            </p:spPr>
            <p:style>
              <a:lnRef idx="0">
                <a:scrgbClr r="0" g="0" b="0"/>
              </a:lnRef>
              <a:fillRef idx="0">
                <a:scrgbClr r="0" g="0" b="0"/>
              </a:fillRef>
              <a:effectRef idx="0">
                <a:scrgbClr r="0" g="0" b="0"/>
              </a:effectRef>
              <a:fontRef idx="minor"/>
            </p:style>
            <p:txBody>
              <a:bodyPr tIns="34560" bIns="3456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2" name="Google Shape;391;p14"/>
              <p:cNvSpPr/>
              <p:nvPr/>
            </p:nvSpPr>
            <p:spPr>
              <a:xfrm>
                <a:off x="8850240" y="494640"/>
                <a:ext cx="36000" cy="35280"/>
              </a:xfrm>
              <a:custGeom>
                <a:avLst/>
                <a:gdLst>
                  <a:gd name="textAreaLeft" fmla="*/ 0 w 36000"/>
                  <a:gd name="textAreaRight" fmla="*/ 36360 w 36000"/>
                  <a:gd name="textAreaTop" fmla="*/ 0 h 35280"/>
                  <a:gd name="textAreaBottom" fmla="*/ 35640 h 35280"/>
                </a:gdLst>
                <a:ahLst/>
                <a:cxnLst/>
                <a:rect l="textAreaLeft" t="textAreaTop" r="textAreaRight" b="textAreaBottom"/>
                <a:pathLst>
                  <a:path w="53" h="51">
                    <a:moveTo>
                      <a:pt x="27" y="0"/>
                    </a:moveTo>
                    <a:cubicBezTo>
                      <a:pt x="21" y="0"/>
                      <a:pt x="14" y="3"/>
                      <a:pt x="10" y="7"/>
                    </a:cubicBezTo>
                    <a:cubicBezTo>
                      <a:pt x="0" y="17"/>
                      <a:pt x="0" y="32"/>
                      <a:pt x="10" y="41"/>
                    </a:cubicBezTo>
                    <a:cubicBezTo>
                      <a:pt x="19" y="51"/>
                      <a:pt x="34" y="51"/>
                      <a:pt x="44" y="41"/>
                    </a:cubicBezTo>
                    <a:cubicBezTo>
                      <a:pt x="53" y="32"/>
                      <a:pt x="53" y="17"/>
                      <a:pt x="44" y="7"/>
                    </a:cubicBezTo>
                    <a:cubicBezTo>
                      <a:pt x="39" y="3"/>
                      <a:pt x="33" y="0"/>
                      <a:pt x="27" y="0"/>
                    </a:cubicBezTo>
                    <a:close/>
                  </a:path>
                </a:pathLst>
              </a:custGeom>
              <a:solidFill>
                <a:srgbClr val="FFFFFF">
                  <a:alpha val="50000"/>
                </a:srgbClr>
              </a:solidFill>
              <a:ln w="0">
                <a:noFill/>
              </a:ln>
            </p:spPr>
            <p:style>
              <a:lnRef idx="0">
                <a:scrgbClr r="0" g="0" b="0"/>
              </a:lnRef>
              <a:fillRef idx="0">
                <a:scrgbClr r="0" g="0" b="0"/>
              </a:fillRef>
              <a:effectRef idx="0">
                <a:scrgbClr r="0" g="0" b="0"/>
              </a:effectRef>
              <a:fontRef idx="minor"/>
            </p:style>
            <p:txBody>
              <a:bodyPr tIns="17640" bIns="176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3" name="Google Shape;392;p14"/>
              <p:cNvSpPr/>
              <p:nvPr/>
            </p:nvSpPr>
            <p:spPr>
              <a:xfrm>
                <a:off x="8763120" y="406800"/>
                <a:ext cx="209880" cy="209880"/>
              </a:xfrm>
              <a:custGeom>
                <a:avLst/>
                <a:gdLst>
                  <a:gd name="textAreaLeft" fmla="*/ 0 w 209880"/>
                  <a:gd name="textAreaRight" fmla="*/ 210240 w 209880"/>
                  <a:gd name="textAreaTop" fmla="*/ 0 h 209880"/>
                  <a:gd name="textAreaBottom" fmla="*/ 210240 h 209880"/>
                </a:gdLst>
                <a:ahLst/>
                <a:cxnLst/>
                <a:rect l="textAreaLeft" t="textAreaTop" r="textAreaRight" b="textAreaBottom"/>
                <a:pathLst>
                  <a:path w="303" h="303">
                    <a:moveTo>
                      <a:pt x="295" y="135"/>
                    </a:moveTo>
                    <a:cubicBezTo>
                      <a:pt x="265" y="135"/>
                      <a:pt x="233" y="120"/>
                      <a:pt x="208" y="95"/>
                    </a:cubicBezTo>
                    <a:cubicBezTo>
                      <a:pt x="192" y="79"/>
                      <a:pt x="180" y="61"/>
                      <a:pt x="174" y="41"/>
                    </a:cubicBezTo>
                    <a:cubicBezTo>
                      <a:pt x="169" y="27"/>
                      <a:pt x="168" y="14"/>
                      <a:pt x="169" y="1"/>
                    </a:cubicBezTo>
                    <a:cubicBezTo>
                      <a:pt x="158" y="0"/>
                      <a:pt x="146" y="0"/>
                      <a:pt x="135" y="1"/>
                    </a:cubicBezTo>
                    <a:cubicBezTo>
                      <a:pt x="140" y="52"/>
                      <a:pt x="93" y="114"/>
                      <a:pt x="41" y="129"/>
                    </a:cubicBezTo>
                    <a:cubicBezTo>
                      <a:pt x="28" y="134"/>
                      <a:pt x="15" y="135"/>
                      <a:pt x="1" y="134"/>
                    </a:cubicBezTo>
                    <a:cubicBezTo>
                      <a:pt x="0" y="146"/>
                      <a:pt x="0" y="157"/>
                      <a:pt x="1" y="168"/>
                    </a:cubicBezTo>
                    <a:cubicBezTo>
                      <a:pt x="68" y="161"/>
                      <a:pt x="142" y="235"/>
                      <a:pt x="135" y="302"/>
                    </a:cubicBezTo>
                    <a:cubicBezTo>
                      <a:pt x="146" y="303"/>
                      <a:pt x="157" y="303"/>
                      <a:pt x="169" y="302"/>
                    </a:cubicBezTo>
                    <a:cubicBezTo>
                      <a:pt x="166" y="270"/>
                      <a:pt x="180" y="235"/>
                      <a:pt x="208" y="207"/>
                    </a:cubicBezTo>
                    <a:cubicBezTo>
                      <a:pt x="224" y="191"/>
                      <a:pt x="242" y="180"/>
                      <a:pt x="262" y="173"/>
                    </a:cubicBezTo>
                    <a:cubicBezTo>
                      <a:pt x="275" y="169"/>
                      <a:pt x="289" y="167"/>
                      <a:pt x="302" y="168"/>
                    </a:cubicBezTo>
                    <a:cubicBezTo>
                      <a:pt x="303" y="157"/>
                      <a:pt x="303" y="146"/>
                      <a:pt x="302" y="134"/>
                    </a:cubicBezTo>
                    <a:cubicBezTo>
                      <a:pt x="300" y="134"/>
                      <a:pt x="297" y="135"/>
                      <a:pt x="295" y="135"/>
                    </a:cubicBezTo>
                    <a:close/>
                    <a:moveTo>
                      <a:pt x="190" y="190"/>
                    </a:moveTo>
                    <a:cubicBezTo>
                      <a:pt x="190" y="190"/>
                      <a:pt x="190" y="190"/>
                      <a:pt x="190" y="190"/>
                    </a:cubicBezTo>
                    <a:cubicBezTo>
                      <a:pt x="169" y="211"/>
                      <a:pt x="135" y="211"/>
                      <a:pt x="114" y="190"/>
                    </a:cubicBezTo>
                    <a:cubicBezTo>
                      <a:pt x="92" y="169"/>
                      <a:pt x="92" y="134"/>
                      <a:pt x="114" y="113"/>
                    </a:cubicBezTo>
                    <a:cubicBezTo>
                      <a:pt x="135" y="92"/>
                      <a:pt x="169" y="92"/>
                      <a:pt x="190" y="113"/>
                    </a:cubicBezTo>
                    <a:cubicBezTo>
                      <a:pt x="211" y="134"/>
                      <a:pt x="211" y="169"/>
                      <a:pt x="190" y="190"/>
                    </a:cubicBezTo>
                    <a:close/>
                  </a:path>
                </a:pathLst>
              </a:custGeom>
              <a:solidFill>
                <a:srgbClr val="FFFFFF">
                  <a:alpha val="50000"/>
                </a:srgbClr>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4" name="Google Shape;393;p14"/>
              <p:cNvSpPr/>
              <p:nvPr/>
            </p:nvSpPr>
            <p:spPr>
              <a:xfrm>
                <a:off x="8691120" y="332640"/>
                <a:ext cx="356040" cy="357120"/>
              </a:xfrm>
              <a:custGeom>
                <a:avLst/>
                <a:gdLst>
                  <a:gd name="textAreaLeft" fmla="*/ 0 w 356040"/>
                  <a:gd name="textAreaRight" fmla="*/ 356400 w 356040"/>
                  <a:gd name="textAreaTop" fmla="*/ 0 h 357120"/>
                  <a:gd name="textAreaBottom" fmla="*/ 357480 h 357120"/>
                </a:gdLst>
                <a:ahLst/>
                <a:cxnLst/>
                <a:rect l="textAreaLeft" t="textAreaTop" r="textAreaRight" b="textAreaBottom"/>
                <a:pathLst>
                  <a:path w="514" h="515">
                    <a:moveTo>
                      <a:pt x="507" y="209"/>
                    </a:moveTo>
                    <a:cubicBezTo>
                      <a:pt x="506" y="200"/>
                      <a:pt x="499" y="193"/>
                      <a:pt x="490" y="192"/>
                    </a:cubicBezTo>
                    <a:cubicBezTo>
                      <a:pt x="469" y="188"/>
                      <a:pt x="469" y="188"/>
                      <a:pt x="469" y="188"/>
                    </a:cubicBezTo>
                    <a:cubicBezTo>
                      <a:pt x="467" y="188"/>
                      <a:pt x="465" y="186"/>
                      <a:pt x="464" y="184"/>
                    </a:cubicBezTo>
                    <a:cubicBezTo>
                      <a:pt x="461" y="177"/>
                      <a:pt x="458" y="170"/>
                      <a:pt x="455" y="163"/>
                    </a:cubicBezTo>
                    <a:cubicBezTo>
                      <a:pt x="454" y="161"/>
                      <a:pt x="454" y="158"/>
                      <a:pt x="456" y="157"/>
                    </a:cubicBezTo>
                    <a:cubicBezTo>
                      <a:pt x="468" y="139"/>
                      <a:pt x="468" y="139"/>
                      <a:pt x="468" y="139"/>
                    </a:cubicBezTo>
                    <a:cubicBezTo>
                      <a:pt x="473" y="132"/>
                      <a:pt x="473" y="122"/>
                      <a:pt x="468" y="115"/>
                    </a:cubicBezTo>
                    <a:cubicBezTo>
                      <a:pt x="459" y="101"/>
                      <a:pt x="448" y="89"/>
                      <a:pt x="437" y="77"/>
                    </a:cubicBezTo>
                    <a:cubicBezTo>
                      <a:pt x="424" y="64"/>
                      <a:pt x="409" y="53"/>
                      <a:pt x="394" y="43"/>
                    </a:cubicBezTo>
                    <a:cubicBezTo>
                      <a:pt x="389" y="39"/>
                      <a:pt x="382" y="39"/>
                      <a:pt x="377" y="43"/>
                    </a:cubicBezTo>
                    <a:cubicBezTo>
                      <a:pt x="357" y="58"/>
                      <a:pt x="357" y="58"/>
                      <a:pt x="357" y="58"/>
                    </a:cubicBezTo>
                    <a:cubicBezTo>
                      <a:pt x="355" y="59"/>
                      <a:pt x="352" y="60"/>
                      <a:pt x="350" y="59"/>
                    </a:cubicBezTo>
                    <a:cubicBezTo>
                      <a:pt x="343" y="55"/>
                      <a:pt x="336" y="53"/>
                      <a:pt x="329" y="50"/>
                    </a:cubicBezTo>
                    <a:cubicBezTo>
                      <a:pt x="327" y="49"/>
                      <a:pt x="326" y="47"/>
                      <a:pt x="325" y="45"/>
                    </a:cubicBezTo>
                    <a:cubicBezTo>
                      <a:pt x="321" y="20"/>
                      <a:pt x="321" y="20"/>
                      <a:pt x="321" y="20"/>
                    </a:cubicBezTo>
                    <a:cubicBezTo>
                      <a:pt x="320" y="14"/>
                      <a:pt x="315" y="9"/>
                      <a:pt x="309" y="8"/>
                    </a:cubicBezTo>
                    <a:cubicBezTo>
                      <a:pt x="274" y="0"/>
                      <a:pt x="237" y="1"/>
                      <a:pt x="201" y="8"/>
                    </a:cubicBezTo>
                    <a:cubicBezTo>
                      <a:pt x="195" y="9"/>
                      <a:pt x="191" y="14"/>
                      <a:pt x="190" y="20"/>
                    </a:cubicBezTo>
                    <a:cubicBezTo>
                      <a:pt x="186" y="45"/>
                      <a:pt x="186" y="45"/>
                      <a:pt x="186" y="45"/>
                    </a:cubicBezTo>
                    <a:cubicBezTo>
                      <a:pt x="185" y="48"/>
                      <a:pt x="184" y="49"/>
                      <a:pt x="181" y="50"/>
                    </a:cubicBezTo>
                    <a:cubicBezTo>
                      <a:pt x="174" y="53"/>
                      <a:pt x="167" y="56"/>
                      <a:pt x="160" y="59"/>
                    </a:cubicBezTo>
                    <a:cubicBezTo>
                      <a:pt x="158" y="60"/>
                      <a:pt x="156" y="60"/>
                      <a:pt x="154" y="58"/>
                    </a:cubicBezTo>
                    <a:cubicBezTo>
                      <a:pt x="133" y="44"/>
                      <a:pt x="133" y="44"/>
                      <a:pt x="133" y="44"/>
                    </a:cubicBezTo>
                    <a:cubicBezTo>
                      <a:pt x="128" y="40"/>
                      <a:pt x="121" y="40"/>
                      <a:pt x="116" y="43"/>
                    </a:cubicBezTo>
                    <a:cubicBezTo>
                      <a:pt x="101" y="53"/>
                      <a:pt x="87" y="65"/>
                      <a:pt x="75" y="77"/>
                    </a:cubicBezTo>
                    <a:cubicBezTo>
                      <a:pt x="63" y="89"/>
                      <a:pt x="52" y="102"/>
                      <a:pt x="43" y="116"/>
                    </a:cubicBezTo>
                    <a:cubicBezTo>
                      <a:pt x="38" y="123"/>
                      <a:pt x="38" y="133"/>
                      <a:pt x="43" y="140"/>
                    </a:cubicBezTo>
                    <a:cubicBezTo>
                      <a:pt x="55" y="157"/>
                      <a:pt x="55" y="157"/>
                      <a:pt x="55" y="157"/>
                    </a:cubicBezTo>
                    <a:cubicBezTo>
                      <a:pt x="57" y="159"/>
                      <a:pt x="57" y="162"/>
                      <a:pt x="56" y="164"/>
                    </a:cubicBezTo>
                    <a:cubicBezTo>
                      <a:pt x="53" y="171"/>
                      <a:pt x="50" y="178"/>
                      <a:pt x="47" y="185"/>
                    </a:cubicBezTo>
                    <a:cubicBezTo>
                      <a:pt x="47" y="187"/>
                      <a:pt x="45" y="188"/>
                      <a:pt x="42" y="189"/>
                    </a:cubicBezTo>
                    <a:cubicBezTo>
                      <a:pt x="17" y="193"/>
                      <a:pt x="17" y="193"/>
                      <a:pt x="17" y="193"/>
                    </a:cubicBezTo>
                    <a:cubicBezTo>
                      <a:pt x="11" y="194"/>
                      <a:pt x="6" y="199"/>
                      <a:pt x="5" y="205"/>
                    </a:cubicBezTo>
                    <a:cubicBezTo>
                      <a:pt x="1" y="222"/>
                      <a:pt x="0" y="240"/>
                      <a:pt x="0" y="258"/>
                    </a:cubicBezTo>
                    <a:cubicBezTo>
                      <a:pt x="0" y="275"/>
                      <a:pt x="1" y="292"/>
                      <a:pt x="4" y="308"/>
                    </a:cubicBezTo>
                    <a:cubicBezTo>
                      <a:pt x="6" y="317"/>
                      <a:pt x="13" y="324"/>
                      <a:pt x="22" y="325"/>
                    </a:cubicBezTo>
                    <a:cubicBezTo>
                      <a:pt x="43" y="329"/>
                      <a:pt x="43" y="329"/>
                      <a:pt x="43" y="329"/>
                    </a:cubicBezTo>
                    <a:cubicBezTo>
                      <a:pt x="45" y="329"/>
                      <a:pt x="47" y="331"/>
                      <a:pt x="47" y="333"/>
                    </a:cubicBezTo>
                    <a:cubicBezTo>
                      <a:pt x="50" y="340"/>
                      <a:pt x="53" y="347"/>
                      <a:pt x="56" y="353"/>
                    </a:cubicBezTo>
                    <a:cubicBezTo>
                      <a:pt x="57" y="356"/>
                      <a:pt x="57" y="358"/>
                      <a:pt x="56" y="360"/>
                    </a:cubicBezTo>
                    <a:cubicBezTo>
                      <a:pt x="43" y="377"/>
                      <a:pt x="43" y="377"/>
                      <a:pt x="43" y="377"/>
                    </a:cubicBezTo>
                    <a:cubicBezTo>
                      <a:pt x="38" y="384"/>
                      <a:pt x="38" y="394"/>
                      <a:pt x="43" y="402"/>
                    </a:cubicBezTo>
                    <a:cubicBezTo>
                      <a:pt x="62" y="430"/>
                      <a:pt x="88" y="455"/>
                      <a:pt x="117" y="474"/>
                    </a:cubicBezTo>
                    <a:cubicBezTo>
                      <a:pt x="122" y="477"/>
                      <a:pt x="129" y="477"/>
                      <a:pt x="134" y="474"/>
                    </a:cubicBezTo>
                    <a:cubicBezTo>
                      <a:pt x="154" y="459"/>
                      <a:pt x="154" y="459"/>
                      <a:pt x="154" y="459"/>
                    </a:cubicBezTo>
                    <a:cubicBezTo>
                      <a:pt x="156" y="457"/>
                      <a:pt x="159" y="457"/>
                      <a:pt x="161" y="458"/>
                    </a:cubicBezTo>
                    <a:cubicBezTo>
                      <a:pt x="168" y="461"/>
                      <a:pt x="175" y="464"/>
                      <a:pt x="182" y="467"/>
                    </a:cubicBezTo>
                    <a:cubicBezTo>
                      <a:pt x="184" y="468"/>
                      <a:pt x="186" y="469"/>
                      <a:pt x="186" y="472"/>
                    </a:cubicBezTo>
                    <a:cubicBezTo>
                      <a:pt x="190" y="493"/>
                      <a:pt x="190" y="493"/>
                      <a:pt x="190" y="493"/>
                    </a:cubicBezTo>
                    <a:cubicBezTo>
                      <a:pt x="191" y="501"/>
                      <a:pt x="198" y="508"/>
                      <a:pt x="207" y="510"/>
                    </a:cubicBezTo>
                    <a:cubicBezTo>
                      <a:pt x="223" y="513"/>
                      <a:pt x="239" y="515"/>
                      <a:pt x="256" y="515"/>
                    </a:cubicBezTo>
                    <a:cubicBezTo>
                      <a:pt x="272" y="515"/>
                      <a:pt x="289" y="513"/>
                      <a:pt x="305" y="510"/>
                    </a:cubicBezTo>
                    <a:cubicBezTo>
                      <a:pt x="314" y="508"/>
                      <a:pt x="321" y="501"/>
                      <a:pt x="322" y="492"/>
                    </a:cubicBezTo>
                    <a:cubicBezTo>
                      <a:pt x="326" y="472"/>
                      <a:pt x="326" y="472"/>
                      <a:pt x="326" y="472"/>
                    </a:cubicBezTo>
                    <a:cubicBezTo>
                      <a:pt x="326" y="469"/>
                      <a:pt x="328" y="467"/>
                      <a:pt x="330" y="467"/>
                    </a:cubicBezTo>
                    <a:cubicBezTo>
                      <a:pt x="337" y="464"/>
                      <a:pt x="344" y="461"/>
                      <a:pt x="351" y="458"/>
                    </a:cubicBezTo>
                    <a:cubicBezTo>
                      <a:pt x="353" y="457"/>
                      <a:pt x="355" y="457"/>
                      <a:pt x="357" y="458"/>
                    </a:cubicBezTo>
                    <a:cubicBezTo>
                      <a:pt x="378" y="473"/>
                      <a:pt x="378" y="473"/>
                      <a:pt x="378" y="473"/>
                    </a:cubicBezTo>
                    <a:cubicBezTo>
                      <a:pt x="383" y="477"/>
                      <a:pt x="390" y="477"/>
                      <a:pt x="395" y="474"/>
                    </a:cubicBezTo>
                    <a:cubicBezTo>
                      <a:pt x="410" y="464"/>
                      <a:pt x="424" y="452"/>
                      <a:pt x="437" y="440"/>
                    </a:cubicBezTo>
                    <a:cubicBezTo>
                      <a:pt x="449" y="428"/>
                      <a:pt x="459" y="415"/>
                      <a:pt x="469" y="401"/>
                    </a:cubicBezTo>
                    <a:cubicBezTo>
                      <a:pt x="474" y="394"/>
                      <a:pt x="474" y="384"/>
                      <a:pt x="468" y="377"/>
                    </a:cubicBezTo>
                    <a:cubicBezTo>
                      <a:pt x="456" y="360"/>
                      <a:pt x="456" y="360"/>
                      <a:pt x="456" y="360"/>
                    </a:cubicBezTo>
                    <a:cubicBezTo>
                      <a:pt x="455" y="358"/>
                      <a:pt x="454" y="355"/>
                      <a:pt x="455" y="353"/>
                    </a:cubicBezTo>
                    <a:cubicBezTo>
                      <a:pt x="459" y="346"/>
                      <a:pt x="462" y="339"/>
                      <a:pt x="464" y="332"/>
                    </a:cubicBezTo>
                    <a:cubicBezTo>
                      <a:pt x="465" y="330"/>
                      <a:pt x="467" y="328"/>
                      <a:pt x="469" y="328"/>
                    </a:cubicBezTo>
                    <a:cubicBezTo>
                      <a:pt x="494" y="324"/>
                      <a:pt x="494" y="324"/>
                      <a:pt x="494" y="324"/>
                    </a:cubicBezTo>
                    <a:cubicBezTo>
                      <a:pt x="500" y="323"/>
                      <a:pt x="505" y="318"/>
                      <a:pt x="506" y="312"/>
                    </a:cubicBezTo>
                    <a:cubicBezTo>
                      <a:pt x="513" y="278"/>
                      <a:pt x="514" y="243"/>
                      <a:pt x="507" y="209"/>
                    </a:cubicBezTo>
                    <a:close/>
                    <a:moveTo>
                      <a:pt x="384" y="387"/>
                    </a:moveTo>
                    <a:cubicBezTo>
                      <a:pt x="339" y="431"/>
                      <a:pt x="279" y="448"/>
                      <a:pt x="220" y="436"/>
                    </a:cubicBezTo>
                    <a:cubicBezTo>
                      <a:pt x="219" y="436"/>
                      <a:pt x="218" y="436"/>
                      <a:pt x="217" y="436"/>
                    </a:cubicBezTo>
                    <a:cubicBezTo>
                      <a:pt x="217" y="436"/>
                      <a:pt x="217" y="436"/>
                      <a:pt x="217" y="436"/>
                    </a:cubicBezTo>
                    <a:cubicBezTo>
                      <a:pt x="151" y="423"/>
                      <a:pt x="91" y="363"/>
                      <a:pt x="79" y="297"/>
                    </a:cubicBezTo>
                    <a:cubicBezTo>
                      <a:pt x="79" y="297"/>
                      <a:pt x="79" y="297"/>
                      <a:pt x="79" y="297"/>
                    </a:cubicBezTo>
                    <a:cubicBezTo>
                      <a:pt x="78" y="296"/>
                      <a:pt x="78" y="295"/>
                      <a:pt x="78" y="294"/>
                    </a:cubicBezTo>
                    <a:cubicBezTo>
                      <a:pt x="73" y="271"/>
                      <a:pt x="73" y="246"/>
                      <a:pt x="78" y="222"/>
                    </a:cubicBezTo>
                    <a:cubicBezTo>
                      <a:pt x="78" y="221"/>
                      <a:pt x="78" y="220"/>
                      <a:pt x="79" y="219"/>
                    </a:cubicBezTo>
                    <a:cubicBezTo>
                      <a:pt x="79" y="219"/>
                      <a:pt x="79" y="219"/>
                      <a:pt x="79" y="219"/>
                    </a:cubicBezTo>
                    <a:cubicBezTo>
                      <a:pt x="108" y="81"/>
                      <a:pt x="283" y="29"/>
                      <a:pt x="384" y="130"/>
                    </a:cubicBezTo>
                    <a:cubicBezTo>
                      <a:pt x="409" y="155"/>
                      <a:pt x="425" y="186"/>
                      <a:pt x="433" y="219"/>
                    </a:cubicBezTo>
                    <a:cubicBezTo>
                      <a:pt x="433" y="219"/>
                      <a:pt x="433" y="219"/>
                      <a:pt x="433" y="219"/>
                    </a:cubicBezTo>
                    <a:cubicBezTo>
                      <a:pt x="433" y="221"/>
                      <a:pt x="433" y="222"/>
                      <a:pt x="433" y="223"/>
                    </a:cubicBezTo>
                    <a:cubicBezTo>
                      <a:pt x="445" y="280"/>
                      <a:pt x="428" y="342"/>
                      <a:pt x="384" y="387"/>
                    </a:cubicBezTo>
                    <a:close/>
                  </a:path>
                </a:pathLst>
              </a:custGeom>
              <a:solidFill>
                <a:srgbClr val="FFFFFF">
                  <a:alpha val="50000"/>
                </a:srgbClr>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45" name="Google Shape;394;p14"/>
            <p:cNvGrpSpPr/>
            <p:nvPr/>
          </p:nvGrpSpPr>
          <p:grpSpPr>
            <a:xfrm>
              <a:off x="8134560" y="650880"/>
              <a:ext cx="354600" cy="366480"/>
              <a:chOff x="8134560" y="650880"/>
              <a:chExt cx="354600" cy="366480"/>
            </a:xfrm>
          </p:grpSpPr>
          <p:sp>
            <p:nvSpPr>
              <p:cNvPr id="146" name="Google Shape;395;p14"/>
              <p:cNvSpPr/>
              <p:nvPr/>
            </p:nvSpPr>
            <p:spPr>
              <a:xfrm>
                <a:off x="8134560" y="650880"/>
                <a:ext cx="354600" cy="231480"/>
              </a:xfrm>
              <a:custGeom>
                <a:avLst/>
                <a:gdLst>
                  <a:gd name="textAreaLeft" fmla="*/ 0 w 354600"/>
                  <a:gd name="textAreaRight" fmla="*/ 354960 w 354600"/>
                  <a:gd name="textAreaTop" fmla="*/ 0 h 231480"/>
                  <a:gd name="textAreaBottom" fmla="*/ 231840 h 231480"/>
                </a:gdLst>
                <a:ahLst/>
                <a:cxnLst/>
                <a:rect l="textAreaLeft" t="textAreaTop" r="textAreaRight" b="textAreaBottom"/>
                <a:pathLst>
                  <a:path w="511" h="334">
                    <a:moveTo>
                      <a:pt x="470" y="187"/>
                    </a:moveTo>
                    <a:cubicBezTo>
                      <a:pt x="462" y="183"/>
                      <a:pt x="459" y="175"/>
                      <a:pt x="462" y="167"/>
                    </a:cubicBezTo>
                    <a:cubicBezTo>
                      <a:pt x="481" y="118"/>
                      <a:pt x="444" y="63"/>
                      <a:pt x="391" y="63"/>
                    </a:cubicBezTo>
                    <a:cubicBezTo>
                      <a:pt x="381" y="62"/>
                      <a:pt x="371" y="64"/>
                      <a:pt x="361" y="68"/>
                    </a:cubicBezTo>
                    <a:cubicBezTo>
                      <a:pt x="353" y="71"/>
                      <a:pt x="344" y="68"/>
                      <a:pt x="341" y="60"/>
                    </a:cubicBezTo>
                    <a:cubicBezTo>
                      <a:pt x="314" y="1"/>
                      <a:pt x="229" y="0"/>
                      <a:pt x="201" y="59"/>
                    </a:cubicBezTo>
                    <a:cubicBezTo>
                      <a:pt x="198" y="67"/>
                      <a:pt x="189" y="70"/>
                      <a:pt x="181" y="67"/>
                    </a:cubicBezTo>
                    <a:cubicBezTo>
                      <a:pt x="173" y="64"/>
                      <a:pt x="163" y="63"/>
                      <a:pt x="154" y="63"/>
                    </a:cubicBezTo>
                    <a:cubicBezTo>
                      <a:pt x="112" y="63"/>
                      <a:pt x="78" y="98"/>
                      <a:pt x="78" y="140"/>
                    </a:cubicBezTo>
                    <a:cubicBezTo>
                      <a:pt x="78" y="149"/>
                      <a:pt x="80" y="158"/>
                      <a:pt x="83" y="167"/>
                    </a:cubicBezTo>
                    <a:cubicBezTo>
                      <a:pt x="86" y="175"/>
                      <a:pt x="82" y="184"/>
                      <a:pt x="75" y="187"/>
                    </a:cubicBezTo>
                    <a:cubicBezTo>
                      <a:pt x="0" y="225"/>
                      <a:pt x="26" y="332"/>
                      <a:pt x="109" y="334"/>
                    </a:cubicBezTo>
                    <a:cubicBezTo>
                      <a:pt x="177" y="334"/>
                      <a:pt x="177" y="334"/>
                      <a:pt x="177" y="334"/>
                    </a:cubicBezTo>
                    <a:cubicBezTo>
                      <a:pt x="271" y="330"/>
                      <a:pt x="271" y="196"/>
                      <a:pt x="177" y="192"/>
                    </a:cubicBezTo>
                    <a:cubicBezTo>
                      <a:pt x="168" y="192"/>
                      <a:pt x="161" y="185"/>
                      <a:pt x="161" y="176"/>
                    </a:cubicBezTo>
                    <a:cubicBezTo>
                      <a:pt x="161" y="167"/>
                      <a:pt x="168" y="160"/>
                      <a:pt x="177" y="160"/>
                    </a:cubicBezTo>
                    <a:cubicBezTo>
                      <a:pt x="228" y="160"/>
                      <a:pt x="271" y="198"/>
                      <a:pt x="278" y="247"/>
                    </a:cubicBezTo>
                    <a:cubicBezTo>
                      <a:pt x="353" y="247"/>
                      <a:pt x="353" y="247"/>
                      <a:pt x="353" y="247"/>
                    </a:cubicBezTo>
                    <a:cubicBezTo>
                      <a:pt x="367" y="247"/>
                      <a:pt x="379" y="235"/>
                      <a:pt x="379" y="221"/>
                    </a:cubicBezTo>
                    <a:cubicBezTo>
                      <a:pt x="379" y="207"/>
                      <a:pt x="367" y="195"/>
                      <a:pt x="353" y="195"/>
                    </a:cubicBezTo>
                    <a:cubicBezTo>
                      <a:pt x="332" y="194"/>
                      <a:pt x="332" y="164"/>
                      <a:pt x="353" y="163"/>
                    </a:cubicBezTo>
                    <a:cubicBezTo>
                      <a:pt x="430" y="166"/>
                      <a:pt x="430" y="276"/>
                      <a:pt x="353" y="279"/>
                    </a:cubicBezTo>
                    <a:cubicBezTo>
                      <a:pt x="278" y="279"/>
                      <a:pt x="278" y="279"/>
                      <a:pt x="278" y="279"/>
                    </a:cubicBezTo>
                    <a:cubicBezTo>
                      <a:pt x="275" y="300"/>
                      <a:pt x="265" y="319"/>
                      <a:pt x="251" y="334"/>
                    </a:cubicBezTo>
                    <a:cubicBezTo>
                      <a:pt x="257" y="334"/>
                      <a:pt x="257" y="334"/>
                      <a:pt x="257" y="334"/>
                    </a:cubicBezTo>
                    <a:cubicBezTo>
                      <a:pt x="258" y="334"/>
                      <a:pt x="258" y="334"/>
                      <a:pt x="259" y="334"/>
                    </a:cubicBezTo>
                    <a:cubicBezTo>
                      <a:pt x="432" y="334"/>
                      <a:pt x="432" y="334"/>
                      <a:pt x="432" y="334"/>
                    </a:cubicBezTo>
                    <a:cubicBezTo>
                      <a:pt x="453" y="334"/>
                      <a:pt x="473" y="326"/>
                      <a:pt x="488" y="311"/>
                    </a:cubicBezTo>
                    <a:cubicBezTo>
                      <a:pt x="503" y="296"/>
                      <a:pt x="511" y="276"/>
                      <a:pt x="511" y="255"/>
                    </a:cubicBezTo>
                    <a:cubicBezTo>
                      <a:pt x="511" y="226"/>
                      <a:pt x="495" y="200"/>
                      <a:pt x="470" y="187"/>
                    </a:cubicBezTo>
                    <a:close/>
                  </a:path>
                </a:pathLst>
              </a:custGeom>
              <a:solidFill>
                <a:srgbClr val="FFFFFF">
                  <a:alpha val="50000"/>
                </a:srgbClr>
              </a:solidFill>
              <a:ln w="0">
                <a:noFill/>
              </a:ln>
            </p:spPr>
            <p:style>
              <a:lnRef idx="0">
                <a:scrgbClr r="0" g="0" b="0"/>
              </a:lnRef>
              <a:fillRef idx="0">
                <a:scrgbClr r="0" g="0" b="0"/>
              </a:fillRef>
              <a:effectRef idx="0">
                <a:scrgbClr r="0" g="0" b="0"/>
              </a:effectRef>
              <a:fontRef idx="minor"/>
            </p:style>
            <p:txBody>
              <a:bodyPr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7" name="Google Shape;396;p14"/>
              <p:cNvSpPr/>
              <p:nvPr/>
            </p:nvSpPr>
            <p:spPr>
              <a:xfrm>
                <a:off x="8382960" y="971280"/>
                <a:ext cx="44280" cy="46080"/>
              </a:xfrm>
              <a:custGeom>
                <a:avLst/>
                <a:gdLst>
                  <a:gd name="textAreaLeft" fmla="*/ 0 w 44280"/>
                  <a:gd name="textAreaRight" fmla="*/ 44640 w 44280"/>
                  <a:gd name="textAreaTop" fmla="*/ 0 h 46080"/>
                  <a:gd name="textAreaBottom" fmla="*/ 46440 h 46080"/>
                </a:gdLst>
                <a:ahLst/>
                <a:cxnLst/>
                <a:rect l="textAreaLeft" t="textAreaTop" r="textAreaRight" b="textAreaBottom"/>
                <a:pathLst>
                  <a:path w="64" h="67">
                    <a:moveTo>
                      <a:pt x="63" y="0"/>
                    </a:moveTo>
                    <a:cubicBezTo>
                      <a:pt x="0" y="0"/>
                      <a:pt x="0" y="0"/>
                      <a:pt x="0" y="0"/>
                    </a:cubicBezTo>
                    <a:cubicBezTo>
                      <a:pt x="0" y="35"/>
                      <a:pt x="0" y="35"/>
                      <a:pt x="0" y="35"/>
                    </a:cubicBezTo>
                    <a:cubicBezTo>
                      <a:pt x="0" y="52"/>
                      <a:pt x="14" y="67"/>
                      <a:pt x="32" y="67"/>
                    </a:cubicBezTo>
                    <a:cubicBezTo>
                      <a:pt x="57" y="67"/>
                      <a:pt x="57" y="67"/>
                      <a:pt x="57" y="67"/>
                    </a:cubicBezTo>
                    <a:cubicBezTo>
                      <a:pt x="61" y="67"/>
                      <a:pt x="64" y="63"/>
                      <a:pt x="64" y="59"/>
                    </a:cubicBezTo>
                    <a:cubicBezTo>
                      <a:pt x="64" y="0"/>
                      <a:pt x="64" y="0"/>
                      <a:pt x="64" y="0"/>
                    </a:cubicBezTo>
                    <a:cubicBezTo>
                      <a:pt x="64" y="0"/>
                      <a:pt x="64" y="0"/>
                      <a:pt x="63" y="0"/>
                    </a:cubicBezTo>
                    <a:close/>
                  </a:path>
                </a:pathLst>
              </a:custGeom>
              <a:solidFill>
                <a:srgbClr val="FFFFFF">
                  <a:alpha val="50000"/>
                </a:srgbClr>
              </a:solidFill>
              <a:ln w="0">
                <a:noFill/>
              </a:ln>
            </p:spPr>
            <p:style>
              <a:lnRef idx="0">
                <a:scrgbClr r="0" g="0" b="0"/>
              </a:lnRef>
              <a:fillRef idx="0">
                <a:scrgbClr r="0" g="0" b="0"/>
              </a:fillRef>
              <a:effectRef idx="0">
                <a:scrgbClr r="0" g="0" b="0"/>
              </a:effectRef>
              <a:fontRef idx="minor"/>
            </p:style>
            <p:txBody>
              <a:bodyPr tIns="23040" bIns="23040" anchor="t">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8" name="Google Shape;397;p14"/>
              <p:cNvSpPr/>
              <p:nvPr/>
            </p:nvSpPr>
            <p:spPr>
              <a:xfrm>
                <a:off x="8326440" y="900000"/>
                <a:ext cx="135000" cy="48600"/>
              </a:xfrm>
              <a:custGeom>
                <a:avLst/>
                <a:gdLst>
                  <a:gd name="textAreaLeft" fmla="*/ 0 w 135000"/>
                  <a:gd name="textAreaRight" fmla="*/ 135360 w 135000"/>
                  <a:gd name="textAreaTop" fmla="*/ 0 h 48600"/>
                  <a:gd name="textAreaBottom" fmla="*/ 48960 h 48600"/>
                </a:gdLst>
                <a:ahLst/>
                <a:cxnLst/>
                <a:rect l="textAreaLeft" t="textAreaTop" r="textAreaRight" b="textAreaBottom"/>
                <a:pathLst>
                  <a:path w="195" h="70">
                    <a:moveTo>
                      <a:pt x="195" y="19"/>
                    </a:moveTo>
                    <a:cubicBezTo>
                      <a:pt x="195" y="0"/>
                      <a:pt x="195" y="0"/>
                      <a:pt x="195" y="0"/>
                    </a:cubicBezTo>
                    <a:cubicBezTo>
                      <a:pt x="183" y="5"/>
                      <a:pt x="170" y="7"/>
                      <a:pt x="156" y="7"/>
                    </a:cubicBezTo>
                    <a:cubicBezTo>
                      <a:pt x="0" y="7"/>
                      <a:pt x="0" y="7"/>
                      <a:pt x="0" y="7"/>
                    </a:cubicBezTo>
                    <a:cubicBezTo>
                      <a:pt x="7" y="43"/>
                      <a:pt x="39" y="70"/>
                      <a:pt x="77" y="70"/>
                    </a:cubicBezTo>
                    <a:cubicBezTo>
                      <a:pt x="144" y="70"/>
                      <a:pt x="144" y="70"/>
                      <a:pt x="144" y="70"/>
                    </a:cubicBezTo>
                    <a:cubicBezTo>
                      <a:pt x="172" y="70"/>
                      <a:pt x="195" y="47"/>
                      <a:pt x="195" y="19"/>
                    </a:cubicBezTo>
                    <a:close/>
                  </a:path>
                </a:pathLst>
              </a:custGeom>
              <a:solidFill>
                <a:srgbClr val="FFFFFF">
                  <a:alpha val="50000"/>
                </a:srgbClr>
              </a:solidFill>
              <a:ln w="0">
                <a:noFill/>
              </a:ln>
            </p:spPr>
            <p:style>
              <a:lnRef idx="0">
                <a:scrgbClr r="0" g="0" b="0"/>
              </a:lnRef>
              <a:fillRef idx="0">
                <a:scrgbClr r="0" g="0" b="0"/>
              </a:fillRef>
              <a:effectRef idx="0">
                <a:scrgbClr r="0" g="0" b="0"/>
              </a:effectRef>
              <a:fontRef idx="minor"/>
            </p:style>
            <p:txBody>
              <a:bodyPr tIns="24480" bIns="24480" anchor="t">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149" name="PlaceHolder 1"/>
          <p:cNvSpPr>
            <a:spLocks noGrp="1"/>
          </p:cNvSpPr>
          <p:nvPr>
            <p:ph type="title"/>
          </p:nvPr>
        </p:nvSpPr>
        <p:spPr>
          <a:xfrm>
            <a:off x="1651680" y="974520"/>
            <a:ext cx="5415120" cy="105516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sp>
        <p:nvSpPr>
          <p:cNvPr id="15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publisher.uthm.edu.my/ojs/index.php/jscdm/article/view/8791" TargetMode="External"/><Relationship Id="rId2" Type="http://schemas.openxmlformats.org/officeDocument/2006/relationships/hyperlink" Target="https://docs.opencv.org/4.x/da/d60/tutorial_face_main.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PlaceHolder 1"/>
          <p:cNvSpPr>
            <a:spLocks noGrp="1"/>
          </p:cNvSpPr>
          <p:nvPr>
            <p:ph type="title"/>
          </p:nvPr>
        </p:nvSpPr>
        <p:spPr>
          <a:xfrm>
            <a:off x="998220" y="641880"/>
            <a:ext cx="6931140" cy="1523880"/>
          </a:xfrm>
          <a:prstGeom prst="rect">
            <a:avLst/>
          </a:prstGeom>
          <a:noFill/>
          <a:ln w="0">
            <a:noFill/>
          </a:ln>
        </p:spPr>
        <p:txBody>
          <a:bodyPr lIns="91440" tIns="91440" rIns="91440" bIns="91440" anchor="b">
            <a:noAutofit/>
          </a:bodyPr>
          <a:lstStyle/>
          <a:p>
            <a:pPr indent="0" algn="ctr">
              <a:lnSpc>
                <a:spcPct val="100000"/>
              </a:lnSpc>
              <a:buNone/>
              <a:tabLst>
                <a:tab pos="0" algn="l"/>
              </a:tabLst>
            </a:pPr>
            <a:r>
              <a:rPr lang="en-US" sz="3600" b="1" dirty="0"/>
              <a:t>Attendance Tracking Web-Application (Using Facial Recognition)</a:t>
            </a:r>
            <a:endParaRPr lang="fr-FR" sz="7200" b="1" strike="noStrike" spc="-1" dirty="0">
              <a:solidFill>
                <a:schemeClr val="dk1"/>
              </a:solidFill>
              <a:latin typeface="Arial"/>
            </a:endParaRPr>
          </a:p>
        </p:txBody>
      </p:sp>
      <p:sp>
        <p:nvSpPr>
          <p:cNvPr id="736" name="PlaceHolder 2"/>
          <p:cNvSpPr>
            <a:spLocks noGrp="1"/>
          </p:cNvSpPr>
          <p:nvPr>
            <p:ph type="subTitle"/>
          </p:nvPr>
        </p:nvSpPr>
        <p:spPr>
          <a:xfrm>
            <a:off x="1782180" y="2822026"/>
            <a:ext cx="5579640" cy="80136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US" sz="1800" b="1" u="sng" strike="noStrike" spc="-1" dirty="0">
                <a:solidFill>
                  <a:srgbClr val="FFFFFF"/>
                </a:solidFill>
              </a:rPr>
              <a:t>Supervisor</a:t>
            </a:r>
          </a:p>
          <a:p>
            <a:pPr indent="0" algn="ctr">
              <a:lnSpc>
                <a:spcPct val="100000"/>
              </a:lnSpc>
              <a:buNone/>
              <a:tabLst>
                <a:tab pos="0" algn="l"/>
              </a:tabLst>
            </a:pPr>
            <a:r>
              <a:rPr lang="en-US" sz="1800" b="1" spc="-1" dirty="0">
                <a:solidFill>
                  <a:srgbClr val="FFFFFF"/>
                </a:solidFill>
              </a:rPr>
              <a:t>Dr. K Hima Bindu</a:t>
            </a:r>
            <a:endParaRPr lang="en-US" sz="1800" b="1" strike="noStrike" spc="-1" dirty="0">
              <a:solidFill>
                <a:srgbClr val="FFFFFF"/>
              </a:solidFill>
            </a:endParaRPr>
          </a:p>
        </p:txBody>
      </p:sp>
      <p:cxnSp>
        <p:nvCxnSpPr>
          <p:cNvPr id="737" name="Google Shape;813;p29"/>
          <p:cNvCxnSpPr>
            <a:cxnSpLocks/>
          </p:cNvCxnSpPr>
          <p:nvPr/>
        </p:nvCxnSpPr>
        <p:spPr>
          <a:xfrm>
            <a:off x="1188720" y="2360721"/>
            <a:ext cx="6644640" cy="0"/>
          </a:xfrm>
          <a:prstGeom prst="straightConnector1">
            <a:avLst/>
          </a:prstGeom>
          <a:ln w="9525">
            <a:solidFill>
              <a:srgbClr val="FFFFFF"/>
            </a:solidFill>
            <a:round/>
          </a:ln>
        </p:spPr>
      </p:cxnSp>
      <p:sp>
        <p:nvSpPr>
          <p:cNvPr id="2" name="TextBox 1">
            <a:extLst>
              <a:ext uri="{FF2B5EF4-FFF2-40B4-BE49-F238E27FC236}">
                <a16:creationId xmlns:a16="http://schemas.microsoft.com/office/drawing/2014/main" id="{BF70CFAE-C4F5-0428-28AB-76751C8B1735}"/>
              </a:ext>
            </a:extLst>
          </p:cNvPr>
          <p:cNvSpPr txBox="1"/>
          <p:nvPr/>
        </p:nvSpPr>
        <p:spPr>
          <a:xfrm>
            <a:off x="2899410" y="3817987"/>
            <a:ext cx="3345180" cy="923330"/>
          </a:xfrm>
          <a:prstGeom prst="rect">
            <a:avLst/>
          </a:prstGeom>
          <a:noFill/>
        </p:spPr>
        <p:txBody>
          <a:bodyPr wrap="square" rtlCol="0">
            <a:spAutoFit/>
          </a:bodyPr>
          <a:lstStyle/>
          <a:p>
            <a:pPr algn="ctr"/>
            <a:r>
              <a:rPr lang="en-US" b="1" u="sng" dirty="0"/>
              <a:t>Team Members</a:t>
            </a:r>
          </a:p>
          <a:p>
            <a:pPr algn="ctr"/>
            <a:r>
              <a:rPr lang="en-US" b="1" dirty="0"/>
              <a:t>Harshith Suda(423135)</a:t>
            </a:r>
          </a:p>
          <a:p>
            <a:pPr algn="ctr"/>
            <a:r>
              <a:rPr lang="en-US" b="1" dirty="0"/>
              <a:t>Vanamala Aravind(423188)</a:t>
            </a:r>
            <a:endParaRPr lang="en-IN"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7A47A6-8CFA-EF7A-F63A-3F5A36C4EDDA}"/>
              </a:ext>
            </a:extLst>
          </p:cNvPr>
          <p:cNvSpPr txBox="1"/>
          <p:nvPr/>
        </p:nvSpPr>
        <p:spPr>
          <a:xfrm>
            <a:off x="2091690" y="465320"/>
            <a:ext cx="4960620" cy="369332"/>
          </a:xfrm>
          <a:prstGeom prst="rect">
            <a:avLst/>
          </a:prstGeom>
          <a:noFill/>
        </p:spPr>
        <p:txBody>
          <a:bodyPr wrap="square" rtlCol="0">
            <a:spAutoFit/>
          </a:bodyPr>
          <a:lstStyle/>
          <a:p>
            <a:pPr algn="ctr"/>
            <a:r>
              <a:rPr lang="en-US" b="1" u="sng" dirty="0"/>
              <a:t>CALCULATION OF METRICS</a:t>
            </a:r>
            <a:endParaRPr lang="en-IN" b="1" u="sng" dirty="0"/>
          </a:p>
        </p:txBody>
      </p:sp>
      <p:sp>
        <p:nvSpPr>
          <p:cNvPr id="3" name="TextBox 2">
            <a:extLst>
              <a:ext uri="{FF2B5EF4-FFF2-40B4-BE49-F238E27FC236}">
                <a16:creationId xmlns:a16="http://schemas.microsoft.com/office/drawing/2014/main" id="{270D2D41-72AF-9216-8D7F-EA02A6DC8699}"/>
              </a:ext>
            </a:extLst>
          </p:cNvPr>
          <p:cNvSpPr txBox="1"/>
          <p:nvPr/>
        </p:nvSpPr>
        <p:spPr>
          <a:xfrm>
            <a:off x="1249680" y="1051560"/>
            <a:ext cx="7071360" cy="923330"/>
          </a:xfrm>
          <a:prstGeom prst="rect">
            <a:avLst/>
          </a:prstGeom>
          <a:noFill/>
        </p:spPr>
        <p:txBody>
          <a:bodyPr wrap="square" rtlCol="0">
            <a:spAutoFit/>
          </a:bodyPr>
          <a:lstStyle/>
          <a:p>
            <a:r>
              <a:rPr lang="en-US" b="1" u="sng" dirty="0">
                <a:latin typeface="berkeleyMono"/>
              </a:rPr>
              <a:t>IDENTIFICATION </a:t>
            </a:r>
            <a:r>
              <a:rPr lang="en-US" b="1" i="0" u="sng" dirty="0">
                <a:effectLst/>
                <a:latin typeface="berkeleyMono"/>
              </a:rPr>
              <a:t>METRICS</a:t>
            </a:r>
          </a:p>
          <a:p>
            <a:endParaRPr lang="en-US" b="1" u="sng" dirty="0">
              <a:latin typeface="berkeleyMono"/>
            </a:endParaRPr>
          </a:p>
          <a:p>
            <a:endParaRPr lang="en-IN" dirty="0"/>
          </a:p>
        </p:txBody>
      </p:sp>
      <p:pic>
        <p:nvPicPr>
          <p:cNvPr id="5" name="Picture 4">
            <a:extLst>
              <a:ext uri="{FF2B5EF4-FFF2-40B4-BE49-F238E27FC236}">
                <a16:creationId xmlns:a16="http://schemas.microsoft.com/office/drawing/2014/main" id="{FC3FE8E4-B9D7-5224-744D-95C08942EA84}"/>
              </a:ext>
            </a:extLst>
          </p:cNvPr>
          <p:cNvPicPr>
            <a:picLocks noChangeAspect="1"/>
          </p:cNvPicPr>
          <p:nvPr/>
        </p:nvPicPr>
        <p:blipFill>
          <a:blip r:embed="rId2"/>
          <a:stretch>
            <a:fillRect/>
          </a:stretch>
        </p:blipFill>
        <p:spPr>
          <a:xfrm>
            <a:off x="1740741" y="3168611"/>
            <a:ext cx="4763165" cy="590632"/>
          </a:xfrm>
          <a:prstGeom prst="rect">
            <a:avLst/>
          </a:prstGeom>
        </p:spPr>
      </p:pic>
      <p:pic>
        <p:nvPicPr>
          <p:cNvPr id="7" name="Picture 6">
            <a:extLst>
              <a:ext uri="{FF2B5EF4-FFF2-40B4-BE49-F238E27FC236}">
                <a16:creationId xmlns:a16="http://schemas.microsoft.com/office/drawing/2014/main" id="{B076D06A-AACB-B204-954A-4D7538C55E5D}"/>
              </a:ext>
            </a:extLst>
          </p:cNvPr>
          <p:cNvPicPr>
            <a:picLocks noChangeAspect="1"/>
          </p:cNvPicPr>
          <p:nvPr/>
        </p:nvPicPr>
        <p:blipFill>
          <a:blip r:embed="rId3"/>
          <a:stretch>
            <a:fillRect/>
          </a:stretch>
        </p:blipFill>
        <p:spPr>
          <a:xfrm>
            <a:off x="1740741" y="1655062"/>
            <a:ext cx="4763165" cy="931924"/>
          </a:xfrm>
          <a:prstGeom prst="rect">
            <a:avLst/>
          </a:prstGeom>
        </p:spPr>
      </p:pic>
      <p:pic>
        <p:nvPicPr>
          <p:cNvPr id="9" name="Picture 8">
            <a:extLst>
              <a:ext uri="{FF2B5EF4-FFF2-40B4-BE49-F238E27FC236}">
                <a16:creationId xmlns:a16="http://schemas.microsoft.com/office/drawing/2014/main" id="{746C3F88-E6F5-EF51-6ABD-BA78E0ED3CAE}"/>
              </a:ext>
            </a:extLst>
          </p:cNvPr>
          <p:cNvPicPr>
            <a:picLocks noChangeAspect="1"/>
          </p:cNvPicPr>
          <p:nvPr/>
        </p:nvPicPr>
        <p:blipFill>
          <a:blip r:embed="rId4"/>
          <a:stretch>
            <a:fillRect/>
          </a:stretch>
        </p:blipFill>
        <p:spPr>
          <a:xfrm>
            <a:off x="1712162" y="3905377"/>
            <a:ext cx="4791744" cy="1038370"/>
          </a:xfrm>
          <a:prstGeom prst="rect">
            <a:avLst/>
          </a:prstGeom>
        </p:spPr>
      </p:pic>
      <p:sp>
        <p:nvSpPr>
          <p:cNvPr id="10" name="TextBox 9">
            <a:extLst>
              <a:ext uri="{FF2B5EF4-FFF2-40B4-BE49-F238E27FC236}">
                <a16:creationId xmlns:a16="http://schemas.microsoft.com/office/drawing/2014/main" id="{FE51E512-367B-5BED-EADD-E2AE61B9801E}"/>
              </a:ext>
            </a:extLst>
          </p:cNvPr>
          <p:cNvSpPr txBox="1"/>
          <p:nvPr/>
        </p:nvSpPr>
        <p:spPr>
          <a:xfrm>
            <a:off x="1740741" y="2755467"/>
            <a:ext cx="4763165" cy="369332"/>
          </a:xfrm>
          <a:prstGeom prst="rect">
            <a:avLst/>
          </a:prstGeom>
          <a:noFill/>
        </p:spPr>
        <p:txBody>
          <a:bodyPr wrap="square" rtlCol="0">
            <a:spAutoFit/>
          </a:bodyPr>
          <a:lstStyle/>
          <a:p>
            <a:r>
              <a:rPr lang="en-US" b="1" u="sng" dirty="0"/>
              <a:t>False Negative Identification Rate</a:t>
            </a:r>
            <a:endParaRPr lang="en-IN" b="1" u="sng" dirty="0"/>
          </a:p>
        </p:txBody>
      </p:sp>
    </p:spTree>
    <p:extLst>
      <p:ext uri="{BB962C8B-B14F-4D97-AF65-F5344CB8AC3E}">
        <p14:creationId xmlns:p14="http://schemas.microsoft.com/office/powerpoint/2010/main" val="1927517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96C9E4-EA14-DB40-E7C0-4E7953D3195D}"/>
              </a:ext>
            </a:extLst>
          </p:cNvPr>
          <p:cNvSpPr txBox="1"/>
          <p:nvPr/>
        </p:nvSpPr>
        <p:spPr>
          <a:xfrm>
            <a:off x="2091690" y="465320"/>
            <a:ext cx="4960620" cy="369332"/>
          </a:xfrm>
          <a:prstGeom prst="rect">
            <a:avLst/>
          </a:prstGeom>
          <a:noFill/>
        </p:spPr>
        <p:txBody>
          <a:bodyPr wrap="square" rtlCol="0">
            <a:spAutoFit/>
          </a:bodyPr>
          <a:lstStyle/>
          <a:p>
            <a:pPr algn="ctr"/>
            <a:r>
              <a:rPr lang="en-US" b="1" u="sng" dirty="0"/>
              <a:t>PHOTO-1-RESULT</a:t>
            </a:r>
            <a:endParaRPr lang="en-IN" b="1" u="sng" dirty="0"/>
          </a:p>
        </p:txBody>
      </p:sp>
      <p:pic>
        <p:nvPicPr>
          <p:cNvPr id="4" name="Picture 3">
            <a:extLst>
              <a:ext uri="{FF2B5EF4-FFF2-40B4-BE49-F238E27FC236}">
                <a16:creationId xmlns:a16="http://schemas.microsoft.com/office/drawing/2014/main" id="{40DD0389-BD1E-3B61-E984-9C8AD97CA8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296" y="1354836"/>
            <a:ext cx="6197693" cy="2863334"/>
          </a:xfrm>
          <a:prstGeom prst="rect">
            <a:avLst/>
          </a:prstGeom>
        </p:spPr>
      </p:pic>
      <p:sp>
        <p:nvSpPr>
          <p:cNvPr id="7" name="TextBox 6">
            <a:extLst>
              <a:ext uri="{FF2B5EF4-FFF2-40B4-BE49-F238E27FC236}">
                <a16:creationId xmlns:a16="http://schemas.microsoft.com/office/drawing/2014/main" id="{A9D0A737-E7E1-BF6B-8F04-09950D817BFF}"/>
              </a:ext>
            </a:extLst>
          </p:cNvPr>
          <p:cNvSpPr txBox="1"/>
          <p:nvPr/>
        </p:nvSpPr>
        <p:spPr>
          <a:xfrm>
            <a:off x="6654893" y="1503134"/>
            <a:ext cx="2382427" cy="2554545"/>
          </a:xfrm>
          <a:prstGeom prst="rect">
            <a:avLst/>
          </a:prstGeom>
          <a:noFill/>
        </p:spPr>
        <p:txBody>
          <a:bodyPr wrap="square" rtlCol="0">
            <a:spAutoFit/>
          </a:bodyPr>
          <a:lstStyle/>
          <a:p>
            <a:r>
              <a:rPr lang="en-US" sz="1600" dirty="0"/>
              <a:t>Precision: 82.35%</a:t>
            </a:r>
          </a:p>
          <a:p>
            <a:r>
              <a:rPr lang="en-US" sz="1600" dirty="0"/>
              <a:t>Recall: 70.00%</a:t>
            </a:r>
          </a:p>
          <a:p>
            <a:r>
              <a:rPr lang="en-US" sz="1600" dirty="0"/>
              <a:t>F1-Score: 75.68%</a:t>
            </a:r>
          </a:p>
          <a:p>
            <a:r>
              <a:rPr lang="en-US" sz="1600" dirty="0"/>
              <a:t>FPIR: 15.00%</a:t>
            </a:r>
          </a:p>
          <a:p>
            <a:r>
              <a:rPr lang="en-US" sz="1600" dirty="0"/>
              <a:t>FNIR: 15.00%</a:t>
            </a:r>
          </a:p>
          <a:p>
            <a:r>
              <a:rPr lang="en-US" sz="1600" dirty="0"/>
              <a:t>Rank-1 Accuracy: 70.00%</a:t>
            </a:r>
          </a:p>
          <a:p>
            <a:r>
              <a:rPr lang="en-US" sz="1600" dirty="0"/>
              <a:t>FMR: 0.3000%</a:t>
            </a:r>
          </a:p>
          <a:p>
            <a:r>
              <a:rPr lang="en-US" sz="1600" dirty="0"/>
              <a:t>Total Error Rate: 30.00%</a:t>
            </a:r>
            <a:endParaRPr lang="en-IN" sz="1600" dirty="0"/>
          </a:p>
        </p:txBody>
      </p:sp>
      <p:sp>
        <p:nvSpPr>
          <p:cNvPr id="8" name="TextBox 7">
            <a:extLst>
              <a:ext uri="{FF2B5EF4-FFF2-40B4-BE49-F238E27FC236}">
                <a16:creationId xmlns:a16="http://schemas.microsoft.com/office/drawing/2014/main" id="{D09B20C5-ECD3-2396-298A-466DF0D9FA45}"/>
              </a:ext>
            </a:extLst>
          </p:cNvPr>
          <p:cNvSpPr txBox="1"/>
          <p:nvPr/>
        </p:nvSpPr>
        <p:spPr>
          <a:xfrm>
            <a:off x="876300" y="4389120"/>
            <a:ext cx="6347460" cy="369332"/>
          </a:xfrm>
          <a:prstGeom prst="rect">
            <a:avLst/>
          </a:prstGeom>
          <a:noFill/>
        </p:spPr>
        <p:txBody>
          <a:bodyPr wrap="square" rtlCol="0">
            <a:spAutoFit/>
          </a:bodyPr>
          <a:lstStyle/>
          <a:p>
            <a:r>
              <a:rPr lang="en-US" dirty="0"/>
              <a:t>Insight :Take photo of 4 benches at a time</a:t>
            </a:r>
            <a:endParaRPr lang="en-IN" dirty="0"/>
          </a:p>
        </p:txBody>
      </p:sp>
    </p:spTree>
    <p:extLst>
      <p:ext uri="{BB962C8B-B14F-4D97-AF65-F5344CB8AC3E}">
        <p14:creationId xmlns:p14="http://schemas.microsoft.com/office/powerpoint/2010/main" val="975127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DC88D6-9DEE-BA87-804B-8FAA9DF81A52}"/>
              </a:ext>
            </a:extLst>
          </p:cNvPr>
          <p:cNvSpPr txBox="1"/>
          <p:nvPr/>
        </p:nvSpPr>
        <p:spPr>
          <a:xfrm>
            <a:off x="2091690" y="351020"/>
            <a:ext cx="4960620" cy="369332"/>
          </a:xfrm>
          <a:prstGeom prst="rect">
            <a:avLst/>
          </a:prstGeom>
          <a:noFill/>
        </p:spPr>
        <p:txBody>
          <a:bodyPr wrap="square" rtlCol="0">
            <a:spAutoFit/>
          </a:bodyPr>
          <a:lstStyle/>
          <a:p>
            <a:pPr algn="ctr"/>
            <a:r>
              <a:rPr lang="en-US" b="1" u="sng" dirty="0"/>
              <a:t>PHOTO-2</a:t>
            </a:r>
            <a:endParaRPr lang="en-IN" b="1" u="sng" dirty="0"/>
          </a:p>
        </p:txBody>
      </p:sp>
      <p:pic>
        <p:nvPicPr>
          <p:cNvPr id="4" name="Picture 3">
            <a:extLst>
              <a:ext uri="{FF2B5EF4-FFF2-40B4-BE49-F238E27FC236}">
                <a16:creationId xmlns:a16="http://schemas.microsoft.com/office/drawing/2014/main" id="{C4013CB1-A478-A44F-164B-B4CECF09A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 y="1150620"/>
            <a:ext cx="6394532" cy="2954274"/>
          </a:xfrm>
          <a:prstGeom prst="rect">
            <a:avLst/>
          </a:prstGeom>
        </p:spPr>
      </p:pic>
      <p:sp>
        <p:nvSpPr>
          <p:cNvPr id="8" name="TextBox 7">
            <a:extLst>
              <a:ext uri="{FF2B5EF4-FFF2-40B4-BE49-F238E27FC236}">
                <a16:creationId xmlns:a16="http://schemas.microsoft.com/office/drawing/2014/main" id="{8043C291-94F1-D06C-329E-92B200130FB8}"/>
              </a:ext>
            </a:extLst>
          </p:cNvPr>
          <p:cNvSpPr txBox="1"/>
          <p:nvPr/>
        </p:nvSpPr>
        <p:spPr>
          <a:xfrm>
            <a:off x="7147560" y="1623060"/>
            <a:ext cx="1844040" cy="1077218"/>
          </a:xfrm>
          <a:prstGeom prst="rect">
            <a:avLst/>
          </a:prstGeom>
          <a:noFill/>
        </p:spPr>
        <p:txBody>
          <a:bodyPr wrap="square" rtlCol="0">
            <a:spAutoFit/>
          </a:bodyPr>
          <a:lstStyle/>
          <a:p>
            <a:r>
              <a:rPr lang="en-US" sz="1600" b="1" u="sng" dirty="0"/>
              <a:t>TOTAL STUDENTS IN THE PHOTO - 16</a:t>
            </a:r>
            <a:endParaRPr lang="en-IN" sz="1600" b="1" u="sng" dirty="0"/>
          </a:p>
          <a:p>
            <a:endParaRPr lang="en-IN" sz="1600" dirty="0"/>
          </a:p>
        </p:txBody>
      </p:sp>
    </p:spTree>
    <p:extLst>
      <p:ext uri="{BB962C8B-B14F-4D97-AF65-F5344CB8AC3E}">
        <p14:creationId xmlns:p14="http://schemas.microsoft.com/office/powerpoint/2010/main" val="570230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716C6D-F73D-98F8-BBAE-F08231CB3490}"/>
              </a:ext>
            </a:extLst>
          </p:cNvPr>
          <p:cNvSpPr txBox="1"/>
          <p:nvPr/>
        </p:nvSpPr>
        <p:spPr>
          <a:xfrm>
            <a:off x="2091690" y="351020"/>
            <a:ext cx="4960620" cy="369332"/>
          </a:xfrm>
          <a:prstGeom prst="rect">
            <a:avLst/>
          </a:prstGeom>
          <a:noFill/>
        </p:spPr>
        <p:txBody>
          <a:bodyPr wrap="square" rtlCol="0">
            <a:spAutoFit/>
          </a:bodyPr>
          <a:lstStyle/>
          <a:p>
            <a:pPr algn="ctr"/>
            <a:r>
              <a:rPr lang="en-US" b="1" u="sng" dirty="0"/>
              <a:t>PHOTO-2-RESULT</a:t>
            </a:r>
            <a:endParaRPr lang="en-IN" b="1" u="sng" dirty="0"/>
          </a:p>
        </p:txBody>
      </p:sp>
      <p:pic>
        <p:nvPicPr>
          <p:cNvPr id="4" name="Picture 3">
            <a:extLst>
              <a:ext uri="{FF2B5EF4-FFF2-40B4-BE49-F238E27FC236}">
                <a16:creationId xmlns:a16="http://schemas.microsoft.com/office/drawing/2014/main" id="{F40E9B72-101F-3F9A-14AC-2B5F2F70C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1086993"/>
            <a:ext cx="6427519" cy="2969514"/>
          </a:xfrm>
          <a:prstGeom prst="rect">
            <a:avLst/>
          </a:prstGeom>
        </p:spPr>
      </p:pic>
      <p:sp>
        <p:nvSpPr>
          <p:cNvPr id="5" name="TextBox 4">
            <a:extLst>
              <a:ext uri="{FF2B5EF4-FFF2-40B4-BE49-F238E27FC236}">
                <a16:creationId xmlns:a16="http://schemas.microsoft.com/office/drawing/2014/main" id="{2F382FFE-FF18-440E-A1D1-6310402A245B}"/>
              </a:ext>
            </a:extLst>
          </p:cNvPr>
          <p:cNvSpPr txBox="1"/>
          <p:nvPr/>
        </p:nvSpPr>
        <p:spPr>
          <a:xfrm>
            <a:off x="6858000" y="1140589"/>
            <a:ext cx="2186940" cy="2969514"/>
          </a:xfrm>
          <a:prstGeom prst="rect">
            <a:avLst/>
          </a:prstGeom>
          <a:noFill/>
        </p:spPr>
        <p:txBody>
          <a:bodyPr wrap="square" rtlCol="0">
            <a:spAutoFit/>
          </a:bodyPr>
          <a:lstStyle/>
          <a:p>
            <a:r>
              <a:rPr lang="en-US" dirty="0"/>
              <a:t>Precision: 86.67%</a:t>
            </a:r>
          </a:p>
          <a:p>
            <a:r>
              <a:rPr lang="en-US" dirty="0"/>
              <a:t>Recall: 81.25%</a:t>
            </a:r>
          </a:p>
          <a:p>
            <a:r>
              <a:rPr lang="en-US" dirty="0"/>
              <a:t>F1-Score: 83.87%</a:t>
            </a:r>
          </a:p>
          <a:p>
            <a:r>
              <a:rPr lang="en-US" dirty="0"/>
              <a:t>FPIR: 12.50%</a:t>
            </a:r>
          </a:p>
          <a:p>
            <a:r>
              <a:rPr lang="en-US" dirty="0"/>
              <a:t>FNIR: 6.25%</a:t>
            </a:r>
          </a:p>
          <a:p>
            <a:r>
              <a:rPr lang="en-US" dirty="0"/>
              <a:t>Rank-1 Accuracy: 81.25%</a:t>
            </a:r>
          </a:p>
          <a:p>
            <a:r>
              <a:rPr lang="en-US" dirty="0"/>
              <a:t>FMR: 0.2500%</a:t>
            </a:r>
          </a:p>
          <a:p>
            <a:r>
              <a:rPr lang="en-US" dirty="0"/>
              <a:t>Total Error Rate: 18.75%</a:t>
            </a:r>
            <a:endParaRPr lang="en-IN" dirty="0"/>
          </a:p>
        </p:txBody>
      </p:sp>
    </p:spTree>
    <p:extLst>
      <p:ext uri="{BB962C8B-B14F-4D97-AF65-F5344CB8AC3E}">
        <p14:creationId xmlns:p14="http://schemas.microsoft.com/office/powerpoint/2010/main" val="3849144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29B3A-8F98-3280-15B4-E7CF3EA5A3C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4680C04-8480-5D39-8997-70F3534DA735}"/>
              </a:ext>
            </a:extLst>
          </p:cNvPr>
          <p:cNvSpPr txBox="1"/>
          <p:nvPr/>
        </p:nvSpPr>
        <p:spPr>
          <a:xfrm>
            <a:off x="2091690" y="351020"/>
            <a:ext cx="4960620" cy="369332"/>
          </a:xfrm>
          <a:prstGeom prst="rect">
            <a:avLst/>
          </a:prstGeom>
          <a:noFill/>
        </p:spPr>
        <p:txBody>
          <a:bodyPr wrap="square" rtlCol="0">
            <a:spAutoFit/>
          </a:bodyPr>
          <a:lstStyle/>
          <a:p>
            <a:pPr algn="ctr"/>
            <a:r>
              <a:rPr lang="en-US" b="1" u="sng" dirty="0"/>
              <a:t>PHOTO-3</a:t>
            </a:r>
            <a:endParaRPr lang="en-IN" b="1" u="sng" dirty="0"/>
          </a:p>
        </p:txBody>
      </p:sp>
      <p:pic>
        <p:nvPicPr>
          <p:cNvPr id="4" name="Picture 3">
            <a:extLst>
              <a:ext uri="{FF2B5EF4-FFF2-40B4-BE49-F238E27FC236}">
                <a16:creationId xmlns:a16="http://schemas.microsoft.com/office/drawing/2014/main" id="{37B42A4A-9D43-CEE6-C832-AA84F456F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1203960"/>
            <a:ext cx="6766151" cy="3125962"/>
          </a:xfrm>
          <a:prstGeom prst="rect">
            <a:avLst/>
          </a:prstGeom>
        </p:spPr>
      </p:pic>
      <p:sp>
        <p:nvSpPr>
          <p:cNvPr id="5" name="TextBox 4">
            <a:extLst>
              <a:ext uri="{FF2B5EF4-FFF2-40B4-BE49-F238E27FC236}">
                <a16:creationId xmlns:a16="http://schemas.microsoft.com/office/drawing/2014/main" id="{EBC63917-645A-31F6-FCB1-2F8B22B00346}"/>
              </a:ext>
            </a:extLst>
          </p:cNvPr>
          <p:cNvSpPr txBox="1"/>
          <p:nvPr/>
        </p:nvSpPr>
        <p:spPr>
          <a:xfrm>
            <a:off x="7147560" y="1623060"/>
            <a:ext cx="1844040" cy="1077218"/>
          </a:xfrm>
          <a:prstGeom prst="rect">
            <a:avLst/>
          </a:prstGeom>
          <a:noFill/>
        </p:spPr>
        <p:txBody>
          <a:bodyPr wrap="square" rtlCol="0">
            <a:spAutoFit/>
          </a:bodyPr>
          <a:lstStyle/>
          <a:p>
            <a:r>
              <a:rPr lang="en-US" sz="1600" b="1" u="sng" dirty="0"/>
              <a:t>TOTAL STUDENTS IN THE PHOTO - 17</a:t>
            </a:r>
            <a:endParaRPr lang="en-IN" sz="1600" b="1" u="sng" dirty="0"/>
          </a:p>
          <a:p>
            <a:endParaRPr lang="en-IN" sz="1600" dirty="0"/>
          </a:p>
        </p:txBody>
      </p:sp>
    </p:spTree>
    <p:extLst>
      <p:ext uri="{BB962C8B-B14F-4D97-AF65-F5344CB8AC3E}">
        <p14:creationId xmlns:p14="http://schemas.microsoft.com/office/powerpoint/2010/main" val="3117017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A14A3-4202-3740-BBCE-81AFD4F8BF0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1A4C43D-74A4-7ED5-4894-0FDAB4826144}"/>
              </a:ext>
            </a:extLst>
          </p:cNvPr>
          <p:cNvSpPr txBox="1"/>
          <p:nvPr/>
        </p:nvSpPr>
        <p:spPr>
          <a:xfrm>
            <a:off x="2091690" y="351020"/>
            <a:ext cx="4960620" cy="369332"/>
          </a:xfrm>
          <a:prstGeom prst="rect">
            <a:avLst/>
          </a:prstGeom>
          <a:noFill/>
        </p:spPr>
        <p:txBody>
          <a:bodyPr wrap="square" rtlCol="0">
            <a:spAutoFit/>
          </a:bodyPr>
          <a:lstStyle/>
          <a:p>
            <a:pPr algn="ctr"/>
            <a:r>
              <a:rPr lang="en-US" b="1" u="sng" dirty="0"/>
              <a:t>PHOTO-3-RESULT</a:t>
            </a:r>
            <a:endParaRPr lang="en-IN" b="1" u="sng" dirty="0"/>
          </a:p>
        </p:txBody>
      </p:sp>
      <p:pic>
        <p:nvPicPr>
          <p:cNvPr id="4" name="Picture 3">
            <a:extLst>
              <a:ext uri="{FF2B5EF4-FFF2-40B4-BE49-F238E27FC236}">
                <a16:creationId xmlns:a16="http://schemas.microsoft.com/office/drawing/2014/main" id="{85668FCE-A176-A667-55C2-7A7647745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884" y="1046415"/>
            <a:ext cx="6603176" cy="3050667"/>
          </a:xfrm>
          <a:prstGeom prst="rect">
            <a:avLst/>
          </a:prstGeom>
        </p:spPr>
      </p:pic>
      <p:sp>
        <p:nvSpPr>
          <p:cNvPr id="5" name="TextBox 4">
            <a:extLst>
              <a:ext uri="{FF2B5EF4-FFF2-40B4-BE49-F238E27FC236}">
                <a16:creationId xmlns:a16="http://schemas.microsoft.com/office/drawing/2014/main" id="{7F5DB6EC-C6D9-5709-A196-6A5F7DFD2DE9}"/>
              </a:ext>
            </a:extLst>
          </p:cNvPr>
          <p:cNvSpPr txBox="1"/>
          <p:nvPr/>
        </p:nvSpPr>
        <p:spPr>
          <a:xfrm>
            <a:off x="6957060" y="1294477"/>
            <a:ext cx="2186940" cy="2554545"/>
          </a:xfrm>
          <a:prstGeom prst="rect">
            <a:avLst/>
          </a:prstGeom>
          <a:noFill/>
        </p:spPr>
        <p:txBody>
          <a:bodyPr wrap="square" rtlCol="0">
            <a:spAutoFit/>
          </a:bodyPr>
          <a:lstStyle/>
          <a:p>
            <a:r>
              <a:rPr lang="en-US" sz="1600" dirty="0"/>
              <a:t>Precision: 88.24%</a:t>
            </a:r>
          </a:p>
          <a:p>
            <a:r>
              <a:rPr lang="en-US" sz="1600" dirty="0"/>
              <a:t>Recall: 88.24%</a:t>
            </a:r>
          </a:p>
          <a:p>
            <a:r>
              <a:rPr lang="en-US" sz="1600" dirty="0"/>
              <a:t>F1-Score: 88.24%</a:t>
            </a:r>
          </a:p>
          <a:p>
            <a:r>
              <a:rPr lang="en-US" sz="1600" dirty="0"/>
              <a:t>FPIR: 11.76%</a:t>
            </a:r>
          </a:p>
          <a:p>
            <a:r>
              <a:rPr lang="en-US" sz="1600" dirty="0"/>
              <a:t>FNIR: 5.88%</a:t>
            </a:r>
          </a:p>
          <a:p>
            <a:r>
              <a:rPr lang="en-US" sz="1600" dirty="0"/>
              <a:t>Rank-1 Accuracy: 88.24%</a:t>
            </a:r>
          </a:p>
          <a:p>
            <a:r>
              <a:rPr lang="en-US" sz="1600" dirty="0"/>
              <a:t>FMR: 0.2353%</a:t>
            </a:r>
          </a:p>
          <a:p>
            <a:r>
              <a:rPr lang="en-US" sz="1600" dirty="0"/>
              <a:t>Total Error Rate: 17.65%</a:t>
            </a:r>
            <a:endParaRPr lang="en-IN" sz="1600" dirty="0"/>
          </a:p>
        </p:txBody>
      </p:sp>
    </p:spTree>
    <p:extLst>
      <p:ext uri="{BB962C8B-B14F-4D97-AF65-F5344CB8AC3E}">
        <p14:creationId xmlns:p14="http://schemas.microsoft.com/office/powerpoint/2010/main" val="3588953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C0077A-4525-80A2-BCC4-C19E837B62CB}"/>
              </a:ext>
            </a:extLst>
          </p:cNvPr>
          <p:cNvSpPr txBox="1"/>
          <p:nvPr/>
        </p:nvSpPr>
        <p:spPr>
          <a:xfrm>
            <a:off x="2091690" y="351020"/>
            <a:ext cx="4960620" cy="369332"/>
          </a:xfrm>
          <a:prstGeom prst="rect">
            <a:avLst/>
          </a:prstGeom>
          <a:noFill/>
        </p:spPr>
        <p:txBody>
          <a:bodyPr wrap="square" rtlCol="0">
            <a:spAutoFit/>
          </a:bodyPr>
          <a:lstStyle/>
          <a:p>
            <a:pPr algn="ctr"/>
            <a:r>
              <a:rPr lang="en-US" b="1" u="sng" dirty="0"/>
              <a:t>PHOTO-4</a:t>
            </a:r>
            <a:endParaRPr lang="en-IN" b="1" u="sng" dirty="0"/>
          </a:p>
        </p:txBody>
      </p:sp>
      <p:pic>
        <p:nvPicPr>
          <p:cNvPr id="4" name="Picture 3">
            <a:extLst>
              <a:ext uri="{FF2B5EF4-FFF2-40B4-BE49-F238E27FC236}">
                <a16:creationId xmlns:a16="http://schemas.microsoft.com/office/drawing/2014/main" id="{EC1D3FB4-133D-641F-1718-2B10BD3D4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 y="1083183"/>
            <a:ext cx="6444013" cy="2977134"/>
          </a:xfrm>
          <a:prstGeom prst="rect">
            <a:avLst/>
          </a:prstGeom>
        </p:spPr>
      </p:pic>
      <p:sp>
        <p:nvSpPr>
          <p:cNvPr id="5" name="TextBox 4">
            <a:extLst>
              <a:ext uri="{FF2B5EF4-FFF2-40B4-BE49-F238E27FC236}">
                <a16:creationId xmlns:a16="http://schemas.microsoft.com/office/drawing/2014/main" id="{3554C876-D032-620F-F233-A0B37E32B09F}"/>
              </a:ext>
            </a:extLst>
          </p:cNvPr>
          <p:cNvSpPr txBox="1"/>
          <p:nvPr/>
        </p:nvSpPr>
        <p:spPr>
          <a:xfrm>
            <a:off x="7147560" y="1623060"/>
            <a:ext cx="1844040" cy="1077218"/>
          </a:xfrm>
          <a:prstGeom prst="rect">
            <a:avLst/>
          </a:prstGeom>
          <a:noFill/>
        </p:spPr>
        <p:txBody>
          <a:bodyPr wrap="square" rtlCol="0">
            <a:spAutoFit/>
          </a:bodyPr>
          <a:lstStyle/>
          <a:p>
            <a:r>
              <a:rPr lang="en-US" sz="1600" b="1" u="sng" dirty="0"/>
              <a:t>TOTAL STUDENTS IN THE PHOTO - 18</a:t>
            </a:r>
            <a:endParaRPr lang="en-IN" sz="1600" b="1" u="sng" dirty="0"/>
          </a:p>
          <a:p>
            <a:endParaRPr lang="en-IN" sz="1600" dirty="0"/>
          </a:p>
        </p:txBody>
      </p:sp>
    </p:spTree>
    <p:extLst>
      <p:ext uri="{BB962C8B-B14F-4D97-AF65-F5344CB8AC3E}">
        <p14:creationId xmlns:p14="http://schemas.microsoft.com/office/powerpoint/2010/main" val="3357237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53F5E0-C4E6-C4B7-E2D2-6A56FB0E3B80}"/>
              </a:ext>
            </a:extLst>
          </p:cNvPr>
          <p:cNvSpPr txBox="1"/>
          <p:nvPr/>
        </p:nvSpPr>
        <p:spPr>
          <a:xfrm>
            <a:off x="2091690" y="351020"/>
            <a:ext cx="4960620" cy="369332"/>
          </a:xfrm>
          <a:prstGeom prst="rect">
            <a:avLst/>
          </a:prstGeom>
          <a:noFill/>
        </p:spPr>
        <p:txBody>
          <a:bodyPr wrap="square" rtlCol="0">
            <a:spAutoFit/>
          </a:bodyPr>
          <a:lstStyle/>
          <a:p>
            <a:pPr algn="ctr"/>
            <a:r>
              <a:rPr lang="en-US" b="1" u="sng" dirty="0"/>
              <a:t>PHOTO-4-RESULT</a:t>
            </a:r>
            <a:endParaRPr lang="en-IN" b="1" u="sng" dirty="0"/>
          </a:p>
        </p:txBody>
      </p:sp>
      <p:pic>
        <p:nvPicPr>
          <p:cNvPr id="4" name="Picture 3">
            <a:extLst>
              <a:ext uri="{FF2B5EF4-FFF2-40B4-BE49-F238E27FC236}">
                <a16:creationId xmlns:a16="http://schemas.microsoft.com/office/drawing/2014/main" id="{E6E49048-AB84-C742-D9FB-49EABA3F0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1" y="1056977"/>
            <a:ext cx="6739890" cy="3113829"/>
          </a:xfrm>
          <a:prstGeom prst="rect">
            <a:avLst/>
          </a:prstGeom>
        </p:spPr>
      </p:pic>
      <p:sp>
        <p:nvSpPr>
          <p:cNvPr id="5" name="TextBox 4">
            <a:extLst>
              <a:ext uri="{FF2B5EF4-FFF2-40B4-BE49-F238E27FC236}">
                <a16:creationId xmlns:a16="http://schemas.microsoft.com/office/drawing/2014/main" id="{C5AF3310-21E8-F4F9-8550-4AA8D1230EA2}"/>
              </a:ext>
            </a:extLst>
          </p:cNvPr>
          <p:cNvSpPr txBox="1"/>
          <p:nvPr/>
        </p:nvSpPr>
        <p:spPr>
          <a:xfrm>
            <a:off x="7052310" y="1378297"/>
            <a:ext cx="2186940" cy="2616101"/>
          </a:xfrm>
          <a:prstGeom prst="rect">
            <a:avLst/>
          </a:prstGeom>
          <a:noFill/>
        </p:spPr>
        <p:txBody>
          <a:bodyPr wrap="square" rtlCol="0">
            <a:spAutoFit/>
          </a:bodyPr>
          <a:lstStyle/>
          <a:p>
            <a:r>
              <a:rPr lang="en-US" sz="1600" dirty="0"/>
              <a:t>Precision: 93.75%</a:t>
            </a:r>
          </a:p>
          <a:p>
            <a:r>
              <a:rPr lang="en-US" sz="1600" dirty="0"/>
              <a:t>Recall: 88.24%</a:t>
            </a:r>
          </a:p>
          <a:p>
            <a:r>
              <a:rPr lang="en-US" sz="1600" dirty="0"/>
              <a:t>F1-Score: 90.91%</a:t>
            </a:r>
          </a:p>
          <a:p>
            <a:r>
              <a:rPr lang="en-US" sz="1600" dirty="0"/>
              <a:t>FPIR: 5.88%</a:t>
            </a:r>
          </a:p>
          <a:p>
            <a:r>
              <a:rPr lang="en-US" sz="1600" dirty="0"/>
              <a:t>FNIR: 5.88%</a:t>
            </a:r>
          </a:p>
          <a:p>
            <a:r>
              <a:rPr lang="en-US" sz="1600" dirty="0"/>
              <a:t>Rank-1 Accuracy: 88.24%</a:t>
            </a:r>
          </a:p>
          <a:p>
            <a:r>
              <a:rPr lang="en-US" sz="1600" dirty="0"/>
              <a:t>FMR: 0.1176%</a:t>
            </a:r>
          </a:p>
          <a:p>
            <a:r>
              <a:rPr lang="en-US" sz="1600" dirty="0"/>
              <a:t>Total Error Rate: 11.76%</a:t>
            </a:r>
            <a:endParaRPr lang="en-IN" sz="1600" dirty="0"/>
          </a:p>
        </p:txBody>
      </p:sp>
    </p:spTree>
    <p:extLst>
      <p:ext uri="{BB962C8B-B14F-4D97-AF65-F5344CB8AC3E}">
        <p14:creationId xmlns:p14="http://schemas.microsoft.com/office/powerpoint/2010/main" val="4006291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50A0B3-5894-36AB-20B5-8B489D7D8C48}"/>
              </a:ext>
            </a:extLst>
          </p:cNvPr>
          <p:cNvSpPr txBox="1"/>
          <p:nvPr/>
        </p:nvSpPr>
        <p:spPr>
          <a:xfrm>
            <a:off x="1384935" y="633145"/>
            <a:ext cx="6374130" cy="646331"/>
          </a:xfrm>
          <a:prstGeom prst="rect">
            <a:avLst/>
          </a:prstGeom>
          <a:noFill/>
        </p:spPr>
        <p:txBody>
          <a:bodyPr wrap="square">
            <a:spAutoFit/>
          </a:bodyPr>
          <a:lstStyle/>
          <a:p>
            <a:pPr algn="ctr"/>
            <a:r>
              <a:rPr lang="en-US" b="1" u="sng" dirty="0"/>
              <a:t>COMPARISONS OF OUR MODEL(FACE RECOGNITION LIBRARY-DLIB) VS SOTA MODELS </a:t>
            </a:r>
            <a:endParaRPr lang="en-IN" b="1" u="sng" dirty="0"/>
          </a:p>
        </p:txBody>
      </p:sp>
      <p:graphicFrame>
        <p:nvGraphicFramePr>
          <p:cNvPr id="4" name="Table 3">
            <a:extLst>
              <a:ext uri="{FF2B5EF4-FFF2-40B4-BE49-F238E27FC236}">
                <a16:creationId xmlns:a16="http://schemas.microsoft.com/office/drawing/2014/main" id="{F1CE807D-AA0C-3303-39DE-C6D0013FDA3F}"/>
              </a:ext>
            </a:extLst>
          </p:cNvPr>
          <p:cNvGraphicFramePr>
            <a:graphicFrameLocks noGrp="1"/>
          </p:cNvGraphicFramePr>
          <p:nvPr>
            <p:extLst>
              <p:ext uri="{D42A27DB-BD31-4B8C-83A1-F6EECF244321}">
                <p14:modId xmlns:p14="http://schemas.microsoft.com/office/powerpoint/2010/main" val="2804951279"/>
              </p:ext>
            </p:extLst>
          </p:nvPr>
        </p:nvGraphicFramePr>
        <p:xfrm>
          <a:off x="998220" y="1682750"/>
          <a:ext cx="7673340" cy="2125073"/>
        </p:xfrm>
        <a:graphic>
          <a:graphicData uri="http://schemas.openxmlformats.org/drawingml/2006/table">
            <a:tbl>
              <a:tblPr firstRow="1" bandRow="1">
                <a:tableStyleId>{5C22544A-7EE6-4342-B048-85BDC9FD1C3A}</a:tableStyleId>
              </a:tblPr>
              <a:tblGrid>
                <a:gridCol w="2557780">
                  <a:extLst>
                    <a:ext uri="{9D8B030D-6E8A-4147-A177-3AD203B41FA5}">
                      <a16:colId xmlns:a16="http://schemas.microsoft.com/office/drawing/2014/main" val="2422805551"/>
                    </a:ext>
                  </a:extLst>
                </a:gridCol>
                <a:gridCol w="2557780">
                  <a:extLst>
                    <a:ext uri="{9D8B030D-6E8A-4147-A177-3AD203B41FA5}">
                      <a16:colId xmlns:a16="http://schemas.microsoft.com/office/drawing/2014/main" val="2186720256"/>
                    </a:ext>
                  </a:extLst>
                </a:gridCol>
                <a:gridCol w="2557780">
                  <a:extLst>
                    <a:ext uri="{9D8B030D-6E8A-4147-A177-3AD203B41FA5}">
                      <a16:colId xmlns:a16="http://schemas.microsoft.com/office/drawing/2014/main" val="2839910038"/>
                    </a:ext>
                  </a:extLst>
                </a:gridCol>
              </a:tblGrid>
              <a:tr h="387713">
                <a:tc>
                  <a:txBody>
                    <a:bodyPr/>
                    <a:lstStyle/>
                    <a:p>
                      <a:pPr algn="ctr" fontAlgn="b"/>
                      <a:r>
                        <a:rPr lang="en-IN" sz="1600" b="1" i="0" u="sng" strike="noStrike" dirty="0">
                          <a:solidFill>
                            <a:schemeClr val="tx1"/>
                          </a:solidFill>
                          <a:effectLst/>
                          <a:latin typeface="Calibri" panose="020F0502020204030204" pitchFamily="34" charset="0"/>
                        </a:rPr>
                        <a:t>Factor</a:t>
                      </a:r>
                    </a:p>
                  </a:txBody>
                  <a:tcPr marL="7620" marR="7620" marT="7620" marB="0" anchor="b"/>
                </a:tc>
                <a:tc>
                  <a:txBody>
                    <a:bodyPr/>
                    <a:lstStyle/>
                    <a:p>
                      <a:pPr algn="ctr" fontAlgn="b"/>
                      <a:r>
                        <a:rPr lang="en-IN" sz="1600" b="1" i="0" u="sng" strike="noStrike" dirty="0">
                          <a:solidFill>
                            <a:schemeClr val="tx1"/>
                          </a:solidFill>
                          <a:effectLst/>
                          <a:latin typeface="Calibri" panose="020F0502020204030204" pitchFamily="34" charset="0"/>
                        </a:rPr>
                        <a:t>Your System</a:t>
                      </a:r>
                    </a:p>
                  </a:txBody>
                  <a:tcPr marL="7620" marR="7620" marT="7620" marB="0" anchor="b"/>
                </a:tc>
                <a:tc>
                  <a:txBody>
                    <a:bodyPr/>
                    <a:lstStyle/>
                    <a:p>
                      <a:pPr algn="ctr" fontAlgn="b"/>
                      <a:r>
                        <a:rPr lang="en-IN" sz="1600" b="1" i="0" u="sng" strike="noStrike" dirty="0">
                          <a:solidFill>
                            <a:schemeClr val="tx1"/>
                          </a:solidFill>
                          <a:effectLst/>
                          <a:latin typeface="Calibri" panose="020F0502020204030204" pitchFamily="34" charset="0"/>
                        </a:rPr>
                        <a:t>SOTA Models</a:t>
                      </a:r>
                    </a:p>
                  </a:txBody>
                  <a:tcPr marL="7620" marR="7620" marT="7620" marB="0" anchor="b"/>
                </a:tc>
                <a:extLst>
                  <a:ext uri="{0D108BD9-81ED-4DB2-BD59-A6C34878D82A}">
                    <a16:rowId xmlns:a16="http://schemas.microsoft.com/office/drawing/2014/main" val="3281268512"/>
                  </a:ext>
                </a:extLst>
              </a:tr>
              <a:tr h="387713">
                <a:tc>
                  <a:txBody>
                    <a:bodyPr/>
                    <a:lstStyle/>
                    <a:p>
                      <a:pPr algn="ctr" fontAlgn="b"/>
                      <a:r>
                        <a:rPr lang="en-IN" sz="1400" b="0" i="0" u="none" strike="noStrike">
                          <a:solidFill>
                            <a:srgbClr val="000000"/>
                          </a:solidFill>
                          <a:effectLst/>
                          <a:latin typeface="Calibri" panose="020F0502020204030204" pitchFamily="34" charset="0"/>
                        </a:rPr>
                        <a:t>Face Detection</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Basic HOG/CNN, struggles with occlusion/pose</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MTCNN(</a:t>
                      </a:r>
                      <a:r>
                        <a:rPr lang="en-US" sz="1400" b="0" i="0" u="none" strike="noStrike" dirty="0" err="1">
                          <a:solidFill>
                            <a:srgbClr val="000000"/>
                          </a:solidFill>
                          <a:effectLst/>
                          <a:latin typeface="Calibri" panose="020F0502020204030204" pitchFamily="34" charset="0"/>
                        </a:rPr>
                        <a:t>MultiTaskCascaded</a:t>
                      </a:r>
                      <a:r>
                        <a:rPr lang="en-US" sz="1400" b="0" i="0" u="none" strike="noStrike" dirty="0">
                          <a:solidFill>
                            <a:srgbClr val="000000"/>
                          </a:solidFill>
                          <a:effectLst/>
                          <a:latin typeface="Calibri" panose="020F0502020204030204" pitchFamily="34" charset="0"/>
                        </a:rPr>
                        <a:t>)/</a:t>
                      </a:r>
                      <a:r>
                        <a:rPr lang="en-US" sz="1400" b="0" i="0" u="none" strike="noStrike" dirty="0" err="1">
                          <a:solidFill>
                            <a:srgbClr val="000000"/>
                          </a:solidFill>
                          <a:effectLst/>
                          <a:latin typeface="Calibri" panose="020F0502020204030204" pitchFamily="34" charset="0"/>
                        </a:rPr>
                        <a:t>RetinaFace</a:t>
                      </a:r>
                      <a:r>
                        <a:rPr lang="en-US" sz="1400" b="0" i="0" u="none" strike="noStrike" dirty="0">
                          <a:solidFill>
                            <a:srgbClr val="000000"/>
                          </a:solidFill>
                          <a:effectLst/>
                          <a:latin typeface="Calibri" panose="020F0502020204030204" pitchFamily="34" charset="0"/>
                        </a:rPr>
                        <a:t>, robust to pose/occlusion</a:t>
                      </a:r>
                    </a:p>
                  </a:txBody>
                  <a:tcPr marL="7620" marR="7620" marT="7620" marB="0" anchor="b"/>
                </a:tc>
                <a:extLst>
                  <a:ext uri="{0D108BD9-81ED-4DB2-BD59-A6C34878D82A}">
                    <a16:rowId xmlns:a16="http://schemas.microsoft.com/office/drawing/2014/main" val="1429538158"/>
                  </a:ext>
                </a:extLst>
              </a:tr>
              <a:tr h="387713">
                <a:tc>
                  <a:txBody>
                    <a:bodyPr/>
                    <a:lstStyle/>
                    <a:p>
                      <a:pPr algn="ctr" fontAlgn="b"/>
                      <a:r>
                        <a:rPr lang="en-IN" sz="1400" b="0" i="0" u="none" strike="noStrike">
                          <a:solidFill>
                            <a:srgbClr val="000000"/>
                          </a:solidFill>
                          <a:effectLst/>
                          <a:latin typeface="Calibri" panose="020F0502020204030204" pitchFamily="34" charset="0"/>
                        </a:rPr>
                        <a:t>Recognition Model</a:t>
                      </a:r>
                    </a:p>
                  </a:txBody>
                  <a:tcPr marL="7620" marR="7620" marT="7620" marB="0" anchor="b"/>
                </a:tc>
                <a:tc>
                  <a:txBody>
                    <a:bodyPr/>
                    <a:lstStyle/>
                    <a:p>
                      <a:pPr algn="ctr" fontAlgn="b"/>
                      <a:r>
                        <a:rPr lang="en-US" sz="1400" b="0" i="0" u="none" strike="noStrike" dirty="0" err="1">
                          <a:solidFill>
                            <a:srgbClr val="000000"/>
                          </a:solidFill>
                          <a:effectLst/>
                          <a:latin typeface="Calibri" panose="020F0502020204030204" pitchFamily="34" charset="0"/>
                        </a:rPr>
                        <a:t>ResNet</a:t>
                      </a:r>
                      <a:r>
                        <a:rPr lang="en-US" sz="1400" b="0" i="0" u="none" strike="noStrike" dirty="0">
                          <a:solidFill>
                            <a:srgbClr val="000000"/>
                          </a:solidFill>
                          <a:effectLst/>
                          <a:latin typeface="Calibri" panose="020F0502020204030204" pitchFamily="34" charset="0"/>
                        </a:rPr>
                        <a:t> (small dataset, less robust)</a:t>
                      </a:r>
                    </a:p>
                  </a:txBody>
                  <a:tcPr marL="7620" marR="7620" marT="7620" marB="0" anchor="b"/>
                </a:tc>
                <a:tc>
                  <a:txBody>
                    <a:bodyPr/>
                    <a:lstStyle/>
                    <a:p>
                      <a:pPr algn="ctr" fontAlgn="b"/>
                      <a:r>
                        <a:rPr lang="en-IN" sz="1400" b="0" i="0" u="none" strike="noStrike">
                          <a:solidFill>
                            <a:srgbClr val="000000"/>
                          </a:solidFill>
                          <a:effectLst/>
                          <a:latin typeface="Calibri" panose="020F0502020204030204" pitchFamily="34" charset="0"/>
                        </a:rPr>
                        <a:t>Deep CNNs (FaceNet, ArcFace, VGGFace2)</a:t>
                      </a:r>
                    </a:p>
                  </a:txBody>
                  <a:tcPr marL="7620" marR="7620" marT="7620" marB="0" anchor="b"/>
                </a:tc>
                <a:extLst>
                  <a:ext uri="{0D108BD9-81ED-4DB2-BD59-A6C34878D82A}">
                    <a16:rowId xmlns:a16="http://schemas.microsoft.com/office/drawing/2014/main" val="2947101797"/>
                  </a:ext>
                </a:extLst>
              </a:tr>
              <a:tr h="387713">
                <a:tc>
                  <a:txBody>
                    <a:bodyPr/>
                    <a:lstStyle/>
                    <a:p>
                      <a:pPr algn="ctr" fontAlgn="b"/>
                      <a:r>
                        <a:rPr lang="en-IN" sz="1400" b="0" i="0" u="none" strike="noStrike">
                          <a:solidFill>
                            <a:srgbClr val="000000"/>
                          </a:solidFill>
                          <a:effectLst/>
                          <a:latin typeface="Calibri" panose="020F0502020204030204" pitchFamily="34" charset="0"/>
                        </a:rPr>
                        <a:t>Threshold Tuning</a:t>
                      </a:r>
                    </a:p>
                  </a:txBody>
                  <a:tcPr marL="7620" marR="7620" marT="7620" marB="0" anchor="b"/>
                </a:tc>
                <a:tc>
                  <a:txBody>
                    <a:bodyPr/>
                    <a:lstStyle/>
                    <a:p>
                      <a:pPr algn="ctr" fontAlgn="b"/>
                      <a:r>
                        <a:rPr lang="en-IN" sz="1400" b="0" i="0" u="none" strike="noStrike">
                          <a:solidFill>
                            <a:srgbClr val="000000"/>
                          </a:solidFill>
                          <a:effectLst/>
                          <a:latin typeface="Calibri" panose="020F0502020204030204" pitchFamily="34" charset="0"/>
                        </a:rPr>
                        <a:t>Default/fixed threshold</a:t>
                      </a:r>
                    </a:p>
                  </a:txBody>
                  <a:tcPr marL="7620" marR="7620" marT="7620" marB="0" anchor="b"/>
                </a:tc>
                <a:tc>
                  <a:txBody>
                    <a:bodyPr/>
                    <a:lstStyle/>
                    <a:p>
                      <a:pPr algn="ctr" fontAlgn="b"/>
                      <a:r>
                        <a:rPr lang="en-IN" sz="1400" b="0" i="0" u="none" strike="noStrike" dirty="0">
                          <a:solidFill>
                            <a:srgbClr val="000000"/>
                          </a:solidFill>
                          <a:effectLst/>
                          <a:latin typeface="Calibri" panose="020F0502020204030204" pitchFamily="34" charset="0"/>
                        </a:rPr>
                        <a:t>EER(Equal Error Rate) optimized for dataset</a:t>
                      </a:r>
                    </a:p>
                  </a:txBody>
                  <a:tcPr marL="7620" marR="7620" marT="7620" marB="0" anchor="b"/>
                </a:tc>
                <a:extLst>
                  <a:ext uri="{0D108BD9-81ED-4DB2-BD59-A6C34878D82A}">
                    <a16:rowId xmlns:a16="http://schemas.microsoft.com/office/drawing/2014/main" val="1333299664"/>
                  </a:ext>
                </a:extLst>
              </a:tr>
              <a:tr h="387713">
                <a:tc>
                  <a:txBody>
                    <a:bodyPr/>
                    <a:lstStyle/>
                    <a:p>
                      <a:pPr algn="ctr" fontAlgn="b"/>
                      <a:r>
                        <a:rPr lang="en-IN" sz="1400" b="0" i="0" u="none" strike="noStrike">
                          <a:solidFill>
                            <a:srgbClr val="000000"/>
                          </a:solidFill>
                          <a:effectLst/>
                          <a:latin typeface="Calibri" panose="020F0502020204030204" pitchFamily="34" charset="0"/>
                        </a:rPr>
                        <a:t>Performance</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Good for easy cases, poor for real-world</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Consistently high, even in difficult cases</a:t>
                      </a:r>
                    </a:p>
                  </a:txBody>
                  <a:tcPr marL="7620" marR="7620" marT="7620" marB="0" anchor="b"/>
                </a:tc>
                <a:extLst>
                  <a:ext uri="{0D108BD9-81ED-4DB2-BD59-A6C34878D82A}">
                    <a16:rowId xmlns:a16="http://schemas.microsoft.com/office/drawing/2014/main" val="2224792634"/>
                  </a:ext>
                </a:extLst>
              </a:tr>
            </a:tbl>
          </a:graphicData>
        </a:graphic>
      </p:graphicFrame>
    </p:spTree>
    <p:extLst>
      <p:ext uri="{BB962C8B-B14F-4D97-AF65-F5344CB8AC3E}">
        <p14:creationId xmlns:p14="http://schemas.microsoft.com/office/powerpoint/2010/main" val="449885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D68909-E023-5ADF-53DC-D285E1BE2B0D}"/>
              </a:ext>
            </a:extLst>
          </p:cNvPr>
          <p:cNvSpPr txBox="1"/>
          <p:nvPr/>
        </p:nvSpPr>
        <p:spPr>
          <a:xfrm>
            <a:off x="1908810" y="558030"/>
            <a:ext cx="4960620" cy="923330"/>
          </a:xfrm>
          <a:prstGeom prst="rect">
            <a:avLst/>
          </a:prstGeom>
          <a:noFill/>
        </p:spPr>
        <p:txBody>
          <a:bodyPr wrap="square" rtlCol="0">
            <a:spAutoFit/>
          </a:bodyPr>
          <a:lstStyle/>
          <a:p>
            <a:pPr algn="ctr"/>
            <a:r>
              <a:rPr lang="en-US" b="1" u="sng" dirty="0"/>
              <a:t>COMPARISONS OF OUR MODEL(FACE RECOGNITION LIBRARY-DLIB) VS SOTA MODELS METRICS</a:t>
            </a:r>
            <a:endParaRPr lang="en-IN" b="1" u="sng" dirty="0"/>
          </a:p>
        </p:txBody>
      </p:sp>
      <p:graphicFrame>
        <p:nvGraphicFramePr>
          <p:cNvPr id="4" name="Table 3">
            <a:extLst>
              <a:ext uri="{FF2B5EF4-FFF2-40B4-BE49-F238E27FC236}">
                <a16:creationId xmlns:a16="http://schemas.microsoft.com/office/drawing/2014/main" id="{E3A9C356-9E6F-3BE2-FE16-ED4A0B83E736}"/>
              </a:ext>
            </a:extLst>
          </p:cNvPr>
          <p:cNvGraphicFramePr>
            <a:graphicFrameLocks noGrp="1"/>
          </p:cNvGraphicFramePr>
          <p:nvPr>
            <p:extLst>
              <p:ext uri="{D42A27DB-BD31-4B8C-83A1-F6EECF244321}">
                <p14:modId xmlns:p14="http://schemas.microsoft.com/office/powerpoint/2010/main" val="3386472667"/>
              </p:ext>
            </p:extLst>
          </p:nvPr>
        </p:nvGraphicFramePr>
        <p:xfrm>
          <a:off x="1676400" y="1790700"/>
          <a:ext cx="6096000" cy="1866900"/>
        </p:xfrm>
        <a:graphic>
          <a:graphicData uri="http://schemas.openxmlformats.org/drawingml/2006/table">
            <a:tbl>
              <a:tblPr firstRow="1" bandRow="1">
                <a:tableStyleId>{B301B821-A1FF-4177-AEE7-76D212191A09}</a:tableStyleId>
              </a:tblPr>
              <a:tblGrid>
                <a:gridCol w="1524000">
                  <a:extLst>
                    <a:ext uri="{9D8B030D-6E8A-4147-A177-3AD203B41FA5}">
                      <a16:colId xmlns:a16="http://schemas.microsoft.com/office/drawing/2014/main" val="234552837"/>
                    </a:ext>
                  </a:extLst>
                </a:gridCol>
                <a:gridCol w="1524000">
                  <a:extLst>
                    <a:ext uri="{9D8B030D-6E8A-4147-A177-3AD203B41FA5}">
                      <a16:colId xmlns:a16="http://schemas.microsoft.com/office/drawing/2014/main" val="1830203884"/>
                    </a:ext>
                  </a:extLst>
                </a:gridCol>
                <a:gridCol w="1524000">
                  <a:extLst>
                    <a:ext uri="{9D8B030D-6E8A-4147-A177-3AD203B41FA5}">
                      <a16:colId xmlns:a16="http://schemas.microsoft.com/office/drawing/2014/main" val="2042000867"/>
                    </a:ext>
                  </a:extLst>
                </a:gridCol>
                <a:gridCol w="1524000">
                  <a:extLst>
                    <a:ext uri="{9D8B030D-6E8A-4147-A177-3AD203B41FA5}">
                      <a16:colId xmlns:a16="http://schemas.microsoft.com/office/drawing/2014/main" val="2835096647"/>
                    </a:ext>
                  </a:extLst>
                </a:gridCol>
              </a:tblGrid>
              <a:tr h="370840">
                <a:tc>
                  <a:txBody>
                    <a:bodyPr/>
                    <a:lstStyle/>
                    <a:p>
                      <a:pPr algn="ctr" fontAlgn="b"/>
                      <a:r>
                        <a:rPr lang="en-IN" sz="1200" b="1" i="0" u="sng" strike="noStrike" dirty="0">
                          <a:solidFill>
                            <a:schemeClr val="tx1"/>
                          </a:solidFill>
                          <a:effectLst/>
                          <a:latin typeface="Calibri" panose="020F0502020204030204" pitchFamily="34" charset="0"/>
                        </a:rPr>
                        <a:t>Metric</a:t>
                      </a:r>
                    </a:p>
                  </a:txBody>
                  <a:tcPr marL="7620" marR="7620" marT="7620" marB="0" anchor="b"/>
                </a:tc>
                <a:tc>
                  <a:txBody>
                    <a:bodyPr/>
                    <a:lstStyle/>
                    <a:p>
                      <a:pPr algn="ctr" fontAlgn="b"/>
                      <a:r>
                        <a:rPr lang="en-IN" sz="1200" b="1" i="0" u="sng" strike="noStrike" dirty="0">
                          <a:solidFill>
                            <a:schemeClr val="tx1"/>
                          </a:solidFill>
                          <a:effectLst/>
                          <a:latin typeface="Calibri" panose="020F0502020204030204" pitchFamily="34" charset="0"/>
                        </a:rPr>
                        <a:t>Your System (Range)</a:t>
                      </a:r>
                    </a:p>
                  </a:txBody>
                  <a:tcPr marL="7620" marR="7620" marT="7620" marB="0" anchor="b"/>
                </a:tc>
                <a:tc>
                  <a:txBody>
                    <a:bodyPr/>
                    <a:lstStyle/>
                    <a:p>
                      <a:pPr algn="ctr" fontAlgn="b"/>
                      <a:r>
                        <a:rPr lang="en-IN" sz="1200" b="1" i="0" u="sng" strike="noStrike" dirty="0">
                          <a:solidFill>
                            <a:schemeClr val="tx1"/>
                          </a:solidFill>
                          <a:effectLst/>
                          <a:latin typeface="Calibri" panose="020F0502020204030204" pitchFamily="34" charset="0"/>
                        </a:rPr>
                        <a:t>SOTA (</a:t>
                      </a:r>
                      <a:r>
                        <a:rPr lang="en-IN" sz="1200" b="1" i="0" u="sng" strike="noStrike" dirty="0" err="1">
                          <a:solidFill>
                            <a:schemeClr val="tx1"/>
                          </a:solidFill>
                          <a:effectLst/>
                          <a:latin typeface="Calibri" panose="020F0502020204030204" pitchFamily="34" charset="0"/>
                        </a:rPr>
                        <a:t>FaceNet</a:t>
                      </a:r>
                      <a:r>
                        <a:rPr lang="en-IN" sz="1200" b="1" i="0" u="sng" strike="noStrike" dirty="0">
                          <a:solidFill>
                            <a:schemeClr val="tx1"/>
                          </a:solidFill>
                          <a:effectLst/>
                          <a:latin typeface="Calibri" panose="020F0502020204030204" pitchFamily="34" charset="0"/>
                        </a:rPr>
                        <a:t>/VGGFace2)</a:t>
                      </a:r>
                    </a:p>
                  </a:txBody>
                  <a:tcPr marL="7620" marR="7620" marT="7620" marB="0" anchor="b"/>
                </a:tc>
                <a:tc>
                  <a:txBody>
                    <a:bodyPr/>
                    <a:lstStyle/>
                    <a:p>
                      <a:pPr algn="ctr" fontAlgn="b"/>
                      <a:r>
                        <a:rPr lang="en-IN" sz="1200" b="1" i="0" u="sng" strike="noStrike" dirty="0">
                          <a:solidFill>
                            <a:schemeClr val="tx1"/>
                          </a:solidFill>
                          <a:effectLst/>
                          <a:latin typeface="Calibri" panose="020F0502020204030204" pitchFamily="34" charset="0"/>
                        </a:rPr>
                        <a:t>Gap Analysis</a:t>
                      </a:r>
                    </a:p>
                  </a:txBody>
                  <a:tcPr marL="7620" marR="7620" marT="7620" marB="0" anchor="b"/>
                </a:tc>
                <a:extLst>
                  <a:ext uri="{0D108BD9-81ED-4DB2-BD59-A6C34878D82A}">
                    <a16:rowId xmlns:a16="http://schemas.microsoft.com/office/drawing/2014/main" val="3597224232"/>
                  </a:ext>
                </a:extLst>
              </a:tr>
              <a:tr h="370840">
                <a:tc>
                  <a:txBody>
                    <a:bodyPr/>
                    <a:lstStyle/>
                    <a:p>
                      <a:pPr algn="ctr" fontAlgn="b"/>
                      <a:r>
                        <a:rPr lang="en-IN" sz="1200" b="1" i="0" u="none" strike="noStrike">
                          <a:solidFill>
                            <a:srgbClr val="000000"/>
                          </a:solidFill>
                          <a:effectLst/>
                          <a:latin typeface="Calibri" panose="020F0502020204030204" pitchFamily="34" charset="0"/>
                        </a:rPr>
                        <a:t>FNIR</a:t>
                      </a:r>
                    </a:p>
                  </a:txBody>
                  <a:tcPr marL="7620" marR="7620" marT="7620" marB="0" anchor="b"/>
                </a:tc>
                <a:tc>
                  <a:txBody>
                    <a:bodyPr/>
                    <a:lstStyle/>
                    <a:p>
                      <a:pPr algn="ctr" fontAlgn="b"/>
                      <a:r>
                        <a:rPr lang="en-IN" sz="1200" b="1" i="0" u="none" strike="noStrike" dirty="0">
                          <a:solidFill>
                            <a:srgbClr val="000000"/>
                          </a:solidFill>
                          <a:effectLst/>
                          <a:latin typeface="Calibri" panose="020F0502020204030204" pitchFamily="34" charset="0"/>
                        </a:rPr>
                        <a:t>5.88%–15%</a:t>
                      </a:r>
                    </a:p>
                  </a:txBody>
                  <a:tcPr marL="7620" marR="7620" marT="7620" marB="0" anchor="b"/>
                </a:tc>
                <a:tc>
                  <a:txBody>
                    <a:bodyPr/>
                    <a:lstStyle/>
                    <a:p>
                      <a:pPr algn="ctr" fontAlgn="b"/>
                      <a:r>
                        <a:rPr lang="en-IN" sz="1200" b="1" i="0" u="none" strike="noStrike" dirty="0">
                          <a:solidFill>
                            <a:srgbClr val="000000"/>
                          </a:solidFill>
                          <a:effectLst/>
                          <a:latin typeface="Calibri" panose="020F0502020204030204" pitchFamily="34" charset="0"/>
                        </a:rPr>
                        <a:t>&lt;1% </a:t>
                      </a:r>
                    </a:p>
                  </a:txBody>
                  <a:tcPr marL="7620" marR="7620" marT="7620" marB="0" anchor="b"/>
                </a:tc>
                <a:tc>
                  <a:txBody>
                    <a:bodyPr/>
                    <a:lstStyle/>
                    <a:p>
                      <a:pPr algn="ctr" fontAlgn="b"/>
                      <a:r>
                        <a:rPr lang="en-IN" sz="1200" b="1" i="0" u="none" strike="noStrike" dirty="0">
                          <a:solidFill>
                            <a:srgbClr val="000000"/>
                          </a:solidFill>
                          <a:effectLst/>
                          <a:latin typeface="Calibri" panose="020F0502020204030204" pitchFamily="34" charset="0"/>
                        </a:rPr>
                        <a:t>High missed </a:t>
                      </a:r>
                      <a:r>
                        <a:rPr lang="en-IN" sz="1200" b="1" i="0" u="none" strike="noStrike" dirty="0" err="1">
                          <a:solidFill>
                            <a:srgbClr val="000000"/>
                          </a:solidFill>
                          <a:effectLst/>
                          <a:latin typeface="Calibri" panose="020F0502020204030204" pitchFamily="34" charset="0"/>
                        </a:rPr>
                        <a:t>enrollments</a:t>
                      </a:r>
                      <a:r>
                        <a:rPr lang="en-IN" sz="1200" b="1" i="0" u="none" strike="noStrike" dirty="0">
                          <a:solidFill>
                            <a:srgbClr val="000000"/>
                          </a:solidFill>
                          <a:effectLst/>
                          <a:latin typeface="Calibri" panose="020F0502020204030204" pitchFamily="34" charset="0"/>
                        </a:rPr>
                        <a:t>.</a:t>
                      </a:r>
                    </a:p>
                  </a:txBody>
                  <a:tcPr marL="7620" marR="7620" marT="7620" marB="0" anchor="b"/>
                </a:tc>
                <a:extLst>
                  <a:ext uri="{0D108BD9-81ED-4DB2-BD59-A6C34878D82A}">
                    <a16:rowId xmlns:a16="http://schemas.microsoft.com/office/drawing/2014/main" val="343748461"/>
                  </a:ext>
                </a:extLst>
              </a:tr>
              <a:tr h="370840">
                <a:tc>
                  <a:txBody>
                    <a:bodyPr/>
                    <a:lstStyle/>
                    <a:p>
                      <a:pPr algn="ctr" fontAlgn="b"/>
                      <a:r>
                        <a:rPr lang="en-IN" sz="1200" b="1" i="0" u="none" strike="noStrike">
                          <a:solidFill>
                            <a:srgbClr val="000000"/>
                          </a:solidFill>
                          <a:effectLst/>
                          <a:latin typeface="Calibri" panose="020F0502020204030204" pitchFamily="34" charset="0"/>
                        </a:rPr>
                        <a:t>FPIR</a:t>
                      </a:r>
                    </a:p>
                  </a:txBody>
                  <a:tcPr marL="7620" marR="7620" marT="7620" marB="0" anchor="b"/>
                </a:tc>
                <a:tc>
                  <a:txBody>
                    <a:bodyPr/>
                    <a:lstStyle/>
                    <a:p>
                      <a:pPr algn="ctr" fontAlgn="b"/>
                      <a:r>
                        <a:rPr lang="en-IN" sz="1200" b="1" i="0" u="none" strike="noStrike" dirty="0">
                          <a:solidFill>
                            <a:srgbClr val="000000"/>
                          </a:solidFill>
                          <a:effectLst/>
                          <a:latin typeface="Calibri" panose="020F0502020204030204" pitchFamily="34" charset="0"/>
                        </a:rPr>
                        <a:t>5.88%–15%</a:t>
                      </a:r>
                    </a:p>
                  </a:txBody>
                  <a:tcPr marL="7620" marR="7620" marT="7620" marB="0" anchor="b"/>
                </a:tc>
                <a:tc>
                  <a:txBody>
                    <a:bodyPr/>
                    <a:lstStyle/>
                    <a:p>
                      <a:pPr algn="ctr" fontAlgn="b"/>
                      <a:r>
                        <a:rPr lang="en-IN" sz="1200" b="1" i="0" u="none" strike="noStrike" dirty="0">
                          <a:solidFill>
                            <a:srgbClr val="000000"/>
                          </a:solidFill>
                          <a:effectLst/>
                          <a:latin typeface="Calibri" panose="020F0502020204030204" pitchFamily="34" charset="0"/>
                        </a:rPr>
                        <a:t>0.1–1%</a:t>
                      </a:r>
                    </a:p>
                  </a:txBody>
                  <a:tcPr marL="7620" marR="7620" marT="7620" marB="0" anchor="b"/>
                </a:tc>
                <a:tc>
                  <a:txBody>
                    <a:bodyPr/>
                    <a:lstStyle/>
                    <a:p>
                      <a:pPr algn="ctr" fontAlgn="b"/>
                      <a:r>
                        <a:rPr lang="en-IN" sz="1200" b="1" i="0" u="none" strike="noStrike" dirty="0">
                          <a:solidFill>
                            <a:srgbClr val="000000"/>
                          </a:solidFill>
                          <a:effectLst/>
                          <a:latin typeface="Calibri" panose="020F0502020204030204" pitchFamily="34" charset="0"/>
                        </a:rPr>
                        <a:t>5× higher false matches.</a:t>
                      </a:r>
                    </a:p>
                  </a:txBody>
                  <a:tcPr marL="7620" marR="7620" marT="7620" marB="0" anchor="b"/>
                </a:tc>
                <a:extLst>
                  <a:ext uri="{0D108BD9-81ED-4DB2-BD59-A6C34878D82A}">
                    <a16:rowId xmlns:a16="http://schemas.microsoft.com/office/drawing/2014/main" val="953518597"/>
                  </a:ext>
                </a:extLst>
              </a:tr>
              <a:tr h="370840">
                <a:tc>
                  <a:txBody>
                    <a:bodyPr/>
                    <a:lstStyle/>
                    <a:p>
                      <a:pPr algn="ctr" fontAlgn="b"/>
                      <a:r>
                        <a:rPr lang="en-IN" sz="1200" b="1" i="0" u="none" strike="noStrike" dirty="0">
                          <a:solidFill>
                            <a:srgbClr val="000000"/>
                          </a:solidFill>
                          <a:effectLst/>
                          <a:latin typeface="Calibri" panose="020F0502020204030204" pitchFamily="34" charset="0"/>
                        </a:rPr>
                        <a:t>Precision</a:t>
                      </a:r>
                    </a:p>
                  </a:txBody>
                  <a:tcPr marL="7620" marR="7620" marT="7620" marB="0" anchor="b"/>
                </a:tc>
                <a:tc>
                  <a:txBody>
                    <a:bodyPr/>
                    <a:lstStyle/>
                    <a:p>
                      <a:pPr algn="ctr" fontAlgn="b"/>
                      <a:r>
                        <a:rPr lang="en-IN" sz="1200" b="1" i="0" u="none" strike="noStrike" dirty="0">
                          <a:solidFill>
                            <a:srgbClr val="000000"/>
                          </a:solidFill>
                          <a:effectLst/>
                          <a:latin typeface="Calibri" panose="020F0502020204030204" pitchFamily="34" charset="0"/>
                        </a:rPr>
                        <a:t>82.35%–93.75%</a:t>
                      </a:r>
                    </a:p>
                  </a:txBody>
                  <a:tcPr marL="7620" marR="7620" marT="7620" marB="0" anchor="b"/>
                </a:tc>
                <a:tc>
                  <a:txBody>
                    <a:bodyPr/>
                    <a:lstStyle/>
                    <a:p>
                      <a:pPr algn="ctr" fontAlgn="b"/>
                      <a:r>
                        <a:rPr lang="en-IN" sz="1200" b="1" i="0" u="none" strike="noStrike">
                          <a:solidFill>
                            <a:srgbClr val="000000"/>
                          </a:solidFill>
                          <a:effectLst/>
                          <a:latin typeface="Calibri" panose="020F0502020204030204" pitchFamily="34" charset="0"/>
                        </a:rPr>
                        <a:t>&gt;99%</a:t>
                      </a:r>
                    </a:p>
                  </a:txBody>
                  <a:tcPr marL="7620" marR="7620" marT="7620" marB="0" anchor="b"/>
                </a:tc>
                <a:tc>
                  <a:txBody>
                    <a:bodyPr/>
                    <a:lstStyle/>
                    <a:p>
                      <a:pPr algn="ctr" fontAlgn="b"/>
                      <a:r>
                        <a:rPr lang="en-IN" sz="1200" b="1" i="0" u="none" strike="noStrike" dirty="0">
                          <a:solidFill>
                            <a:srgbClr val="000000"/>
                          </a:solidFill>
                          <a:effectLst/>
                          <a:latin typeface="Calibri" panose="020F0502020204030204" pitchFamily="34" charset="0"/>
                        </a:rPr>
                        <a:t>Moderate false positives.</a:t>
                      </a:r>
                    </a:p>
                  </a:txBody>
                  <a:tcPr marL="7620" marR="7620" marT="7620" marB="0" anchor="b"/>
                </a:tc>
                <a:extLst>
                  <a:ext uri="{0D108BD9-81ED-4DB2-BD59-A6C34878D82A}">
                    <a16:rowId xmlns:a16="http://schemas.microsoft.com/office/drawing/2014/main" val="1280966606"/>
                  </a:ext>
                </a:extLst>
              </a:tr>
              <a:tr h="370840">
                <a:tc>
                  <a:txBody>
                    <a:bodyPr/>
                    <a:lstStyle/>
                    <a:p>
                      <a:pPr algn="ctr" fontAlgn="b"/>
                      <a:r>
                        <a:rPr lang="en-IN" sz="1200" b="1" i="0" u="none" strike="noStrike">
                          <a:solidFill>
                            <a:srgbClr val="000000"/>
                          </a:solidFill>
                          <a:effectLst/>
                          <a:latin typeface="Calibri" panose="020F0502020204030204" pitchFamily="34" charset="0"/>
                        </a:rPr>
                        <a:t>Total Error Rate</a:t>
                      </a:r>
                    </a:p>
                  </a:txBody>
                  <a:tcPr marL="7620" marR="7620" marT="7620" marB="0" anchor="b"/>
                </a:tc>
                <a:tc>
                  <a:txBody>
                    <a:bodyPr/>
                    <a:lstStyle/>
                    <a:p>
                      <a:pPr algn="ctr" fontAlgn="b"/>
                      <a:r>
                        <a:rPr lang="en-IN" sz="1200" b="1" i="0" u="none" strike="noStrike">
                          <a:solidFill>
                            <a:srgbClr val="000000"/>
                          </a:solidFill>
                          <a:effectLst/>
                          <a:latin typeface="Calibri" panose="020F0502020204030204" pitchFamily="34" charset="0"/>
                        </a:rPr>
                        <a:t>11.76%–30%</a:t>
                      </a:r>
                    </a:p>
                  </a:txBody>
                  <a:tcPr marL="7620" marR="7620" marT="7620" marB="0" anchor="b"/>
                </a:tc>
                <a:tc>
                  <a:txBody>
                    <a:bodyPr/>
                    <a:lstStyle/>
                    <a:p>
                      <a:pPr algn="ctr" fontAlgn="b"/>
                      <a:r>
                        <a:rPr lang="en-IN" sz="1200" b="1" i="0" u="none" strike="noStrike">
                          <a:solidFill>
                            <a:srgbClr val="000000"/>
                          </a:solidFill>
                          <a:effectLst/>
                          <a:latin typeface="Calibri" panose="020F0502020204030204" pitchFamily="34" charset="0"/>
                        </a:rPr>
                        <a:t>&lt;2%</a:t>
                      </a:r>
                    </a:p>
                  </a:txBody>
                  <a:tcPr marL="7620" marR="7620" marT="7620" marB="0" anchor="b"/>
                </a:tc>
                <a:tc>
                  <a:txBody>
                    <a:bodyPr/>
                    <a:lstStyle/>
                    <a:p>
                      <a:pPr algn="ctr" fontAlgn="b"/>
                      <a:r>
                        <a:rPr lang="en-IN" sz="1200" b="1" i="0" u="none" strike="noStrike" dirty="0">
                          <a:solidFill>
                            <a:srgbClr val="000000"/>
                          </a:solidFill>
                          <a:effectLst/>
                          <a:latin typeface="Calibri" panose="020F0502020204030204" pitchFamily="34" charset="0"/>
                        </a:rPr>
                        <a:t>Significant room for improvement</a:t>
                      </a:r>
                    </a:p>
                  </a:txBody>
                  <a:tcPr marL="7620" marR="7620" marT="7620" marB="0" anchor="b"/>
                </a:tc>
                <a:extLst>
                  <a:ext uri="{0D108BD9-81ED-4DB2-BD59-A6C34878D82A}">
                    <a16:rowId xmlns:a16="http://schemas.microsoft.com/office/drawing/2014/main" val="2588982328"/>
                  </a:ext>
                </a:extLst>
              </a:tr>
            </a:tbl>
          </a:graphicData>
        </a:graphic>
      </p:graphicFrame>
    </p:spTree>
    <p:extLst>
      <p:ext uri="{BB962C8B-B14F-4D97-AF65-F5344CB8AC3E}">
        <p14:creationId xmlns:p14="http://schemas.microsoft.com/office/powerpoint/2010/main" val="4265640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2E9C83-0680-DBE9-08C4-1169BC4A4F09}"/>
              </a:ext>
            </a:extLst>
          </p:cNvPr>
          <p:cNvSpPr txBox="1"/>
          <p:nvPr/>
        </p:nvSpPr>
        <p:spPr>
          <a:xfrm>
            <a:off x="1322070" y="405646"/>
            <a:ext cx="6499860" cy="523220"/>
          </a:xfrm>
          <a:prstGeom prst="rect">
            <a:avLst/>
          </a:prstGeom>
          <a:noFill/>
        </p:spPr>
        <p:txBody>
          <a:bodyPr wrap="square" rtlCol="0">
            <a:spAutoFit/>
          </a:bodyPr>
          <a:lstStyle/>
          <a:p>
            <a:pPr algn="ctr"/>
            <a:r>
              <a:rPr lang="en-US" sz="2800" u="sng" dirty="0">
                <a:latin typeface="Arial Black" panose="020B0A04020102020204" pitchFamily="34" charset="0"/>
              </a:rPr>
              <a:t>PROBLEM STATEMENT</a:t>
            </a:r>
            <a:endParaRPr lang="en-IN" sz="2800" u="sng" dirty="0"/>
          </a:p>
        </p:txBody>
      </p:sp>
      <p:sp>
        <p:nvSpPr>
          <p:cNvPr id="8" name="TextBox 7">
            <a:extLst>
              <a:ext uri="{FF2B5EF4-FFF2-40B4-BE49-F238E27FC236}">
                <a16:creationId xmlns:a16="http://schemas.microsoft.com/office/drawing/2014/main" id="{F0493FA1-BC3C-EB72-32F5-AE25D38CD887}"/>
              </a:ext>
            </a:extLst>
          </p:cNvPr>
          <p:cNvSpPr txBox="1"/>
          <p:nvPr/>
        </p:nvSpPr>
        <p:spPr>
          <a:xfrm>
            <a:off x="929640" y="1401306"/>
            <a:ext cx="7406640" cy="2523768"/>
          </a:xfrm>
          <a:prstGeom prst="rect">
            <a:avLst/>
          </a:prstGeom>
          <a:noFill/>
        </p:spPr>
        <p:txBody>
          <a:bodyPr wrap="square" rtlCol="0">
            <a:spAutoFit/>
          </a:bodyPr>
          <a:lstStyle/>
          <a:p>
            <a:r>
              <a:rPr lang="en-IN" sz="2000" kern="1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Time is a valuable resource for everyone, especially in educational institutions where professors, teachers, and technicians must allocate it wisely. However, a significant portion of their time is consumed by the mundane and repetitive task of taking attendance, particularly in classrooms with large student strengths. This process not only disrupts the flow of lectures but also reduces the time available for engaging discussions, conceptual learning, and problem-solving.</a:t>
            </a:r>
          </a:p>
          <a:p>
            <a:endParaRPr lang="en-IN" dirty="0">
              <a:solidFill>
                <a:srgbClr val="FFC000"/>
              </a:solidFill>
            </a:endParaRPr>
          </a:p>
        </p:txBody>
      </p:sp>
    </p:spTree>
    <p:extLst>
      <p:ext uri="{BB962C8B-B14F-4D97-AF65-F5344CB8AC3E}">
        <p14:creationId xmlns:p14="http://schemas.microsoft.com/office/powerpoint/2010/main" val="3240367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AD7A7D-FF8B-D899-2206-B3B24F5F84AD}"/>
              </a:ext>
            </a:extLst>
          </p:cNvPr>
          <p:cNvSpPr txBox="1"/>
          <p:nvPr/>
        </p:nvSpPr>
        <p:spPr>
          <a:xfrm>
            <a:off x="2091690" y="100860"/>
            <a:ext cx="4960620" cy="461665"/>
          </a:xfrm>
          <a:prstGeom prst="rect">
            <a:avLst/>
          </a:prstGeom>
          <a:noFill/>
        </p:spPr>
        <p:txBody>
          <a:bodyPr wrap="square" rtlCol="0">
            <a:spAutoFit/>
          </a:bodyPr>
          <a:lstStyle/>
          <a:p>
            <a:pPr algn="ctr"/>
            <a:r>
              <a:rPr lang="en-US" sz="2400" b="1" u="sng" dirty="0"/>
              <a:t>WEB-APPLICATION</a:t>
            </a:r>
            <a:endParaRPr lang="en-IN" sz="2400" b="1" u="sng" dirty="0"/>
          </a:p>
        </p:txBody>
      </p:sp>
      <p:sp>
        <p:nvSpPr>
          <p:cNvPr id="3" name="TextBox 2">
            <a:extLst>
              <a:ext uri="{FF2B5EF4-FFF2-40B4-BE49-F238E27FC236}">
                <a16:creationId xmlns:a16="http://schemas.microsoft.com/office/drawing/2014/main" id="{A2FFBB7A-3030-F679-2870-111049A9E01A}"/>
              </a:ext>
            </a:extLst>
          </p:cNvPr>
          <p:cNvSpPr txBox="1"/>
          <p:nvPr/>
        </p:nvSpPr>
        <p:spPr>
          <a:xfrm>
            <a:off x="-388620" y="974005"/>
            <a:ext cx="4960620" cy="707886"/>
          </a:xfrm>
          <a:prstGeom prst="rect">
            <a:avLst/>
          </a:prstGeom>
          <a:noFill/>
        </p:spPr>
        <p:txBody>
          <a:bodyPr wrap="square" rtlCol="0">
            <a:spAutoFit/>
          </a:bodyPr>
          <a:lstStyle/>
          <a:p>
            <a:pPr algn="ctr"/>
            <a:r>
              <a:rPr lang="en-US" sz="2000" b="1" u="sng" dirty="0"/>
              <a:t>COMPONENTS</a:t>
            </a:r>
          </a:p>
          <a:p>
            <a:pPr algn="ctr"/>
            <a:endParaRPr lang="en-IN" sz="2000" b="1" u="sng" dirty="0"/>
          </a:p>
        </p:txBody>
      </p:sp>
      <p:sp>
        <p:nvSpPr>
          <p:cNvPr id="4" name="TextBox 3">
            <a:extLst>
              <a:ext uri="{FF2B5EF4-FFF2-40B4-BE49-F238E27FC236}">
                <a16:creationId xmlns:a16="http://schemas.microsoft.com/office/drawing/2014/main" id="{B241F993-6CCA-54A9-C072-6B0A54650099}"/>
              </a:ext>
            </a:extLst>
          </p:cNvPr>
          <p:cNvSpPr txBox="1"/>
          <p:nvPr/>
        </p:nvSpPr>
        <p:spPr>
          <a:xfrm>
            <a:off x="868680" y="1409700"/>
            <a:ext cx="7642860" cy="2739211"/>
          </a:xfrm>
          <a:prstGeom prst="rect">
            <a:avLst/>
          </a:prstGeom>
          <a:noFill/>
        </p:spPr>
        <p:txBody>
          <a:bodyPr wrap="square" rtlCol="0">
            <a:spAutoFit/>
          </a:bodyPr>
          <a:lstStyle/>
          <a:p>
            <a:pPr marL="342900" indent="-342900">
              <a:buFont typeface="+mj-lt"/>
              <a:buAutoNum type="arabicPeriod"/>
            </a:pPr>
            <a:r>
              <a:rPr lang="en-US" sz="1600" b="1" dirty="0"/>
              <a:t>Login/Registration</a:t>
            </a:r>
            <a:r>
              <a:rPr lang="en-US" sz="1600" dirty="0"/>
              <a:t> – Secure, password-authenticated access for professors and admins.</a:t>
            </a:r>
            <a:r>
              <a:rPr lang="en-US" sz="1600" b="1" dirty="0"/>
              <a:t> </a:t>
            </a:r>
          </a:p>
          <a:p>
            <a:pPr marL="342900" indent="-342900">
              <a:buFont typeface="+mj-lt"/>
              <a:buAutoNum type="arabicPeriod"/>
            </a:pPr>
            <a:r>
              <a:rPr lang="en-US" sz="1600" b="1" dirty="0"/>
              <a:t>Dashboard</a:t>
            </a:r>
            <a:r>
              <a:rPr lang="en-US" sz="1600" dirty="0"/>
              <a:t> – Centralized overview displaying key statistics and quick navigation to major features.</a:t>
            </a:r>
          </a:p>
          <a:p>
            <a:pPr marL="342900" indent="-342900">
              <a:buFont typeface="+mj-lt"/>
              <a:buAutoNum type="arabicPeriod"/>
            </a:pPr>
            <a:r>
              <a:rPr lang="en-US" sz="1600" b="1" dirty="0"/>
              <a:t>Student Database</a:t>
            </a:r>
            <a:r>
              <a:rPr lang="en-US" sz="1600" dirty="0"/>
              <a:t> – Supports CSV uploads and manual entry for efficient student data management.</a:t>
            </a:r>
          </a:p>
          <a:p>
            <a:pPr marL="342900" indent="-342900">
              <a:buFont typeface="+mj-lt"/>
              <a:buAutoNum type="arabicPeriod"/>
            </a:pPr>
            <a:r>
              <a:rPr lang="en-US" sz="1600" b="1" dirty="0"/>
              <a:t>Facial Recognition Attendance</a:t>
            </a:r>
            <a:r>
              <a:rPr lang="en-US" sz="1600" dirty="0"/>
              <a:t> – Automated attendance marking using face recognition technology.</a:t>
            </a:r>
          </a:p>
          <a:p>
            <a:pPr marL="342900" indent="-342900">
              <a:buFont typeface="+mj-lt"/>
              <a:buAutoNum type="arabicPeriod"/>
            </a:pPr>
            <a:r>
              <a:rPr lang="en-US" sz="1600" b="1" dirty="0"/>
              <a:t>Attendance Reports</a:t>
            </a:r>
            <a:r>
              <a:rPr lang="en-US" sz="1600" dirty="0"/>
              <a:t> – Comprehensive reports with overall percentages and customizable filters for detailed insights.</a:t>
            </a:r>
            <a:endParaRPr lang="en-IN" sz="1200" dirty="0"/>
          </a:p>
          <a:p>
            <a:pPr marL="342900" indent="-342900">
              <a:buFont typeface="+mj-lt"/>
              <a:buAutoNum type="arabicPeriod"/>
            </a:pPr>
            <a:endParaRPr lang="en-IN" sz="1200" dirty="0"/>
          </a:p>
        </p:txBody>
      </p:sp>
      <p:sp>
        <p:nvSpPr>
          <p:cNvPr id="5" name="TextBox 4">
            <a:extLst>
              <a:ext uri="{FF2B5EF4-FFF2-40B4-BE49-F238E27FC236}">
                <a16:creationId xmlns:a16="http://schemas.microsoft.com/office/drawing/2014/main" id="{C72D363E-67A0-4BF6-70F6-CAE68D3326B9}"/>
              </a:ext>
            </a:extLst>
          </p:cNvPr>
          <p:cNvSpPr txBox="1"/>
          <p:nvPr/>
        </p:nvSpPr>
        <p:spPr>
          <a:xfrm>
            <a:off x="1021080" y="4087951"/>
            <a:ext cx="7101840" cy="646331"/>
          </a:xfrm>
          <a:prstGeom prst="rect">
            <a:avLst/>
          </a:prstGeom>
          <a:noFill/>
        </p:spPr>
        <p:txBody>
          <a:bodyPr wrap="square" rtlCol="0">
            <a:spAutoFit/>
          </a:bodyPr>
          <a:lstStyle/>
          <a:p>
            <a:r>
              <a:rPr lang="en-US" dirty="0"/>
              <a:t>BACKEND-</a:t>
            </a:r>
            <a:r>
              <a:rPr lang="en-IN"/>
              <a:t>FLASK</a:t>
            </a:r>
            <a:endParaRPr lang="en-US" dirty="0"/>
          </a:p>
          <a:p>
            <a:r>
              <a:rPr lang="en-US" dirty="0"/>
              <a:t>FRONTEND-HTML+CSS+JAVASCRIPT</a:t>
            </a:r>
            <a:endParaRPr lang="en-IN" dirty="0"/>
          </a:p>
        </p:txBody>
      </p:sp>
    </p:spTree>
    <p:extLst>
      <p:ext uri="{BB962C8B-B14F-4D97-AF65-F5344CB8AC3E}">
        <p14:creationId xmlns:p14="http://schemas.microsoft.com/office/powerpoint/2010/main" val="3440138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A1DF71-FA23-8E49-8B3A-80E1A587A75B}"/>
              </a:ext>
            </a:extLst>
          </p:cNvPr>
          <p:cNvSpPr txBox="1"/>
          <p:nvPr/>
        </p:nvSpPr>
        <p:spPr>
          <a:xfrm>
            <a:off x="2091690" y="100860"/>
            <a:ext cx="4960620" cy="461665"/>
          </a:xfrm>
          <a:prstGeom prst="rect">
            <a:avLst/>
          </a:prstGeom>
          <a:noFill/>
        </p:spPr>
        <p:txBody>
          <a:bodyPr wrap="square" rtlCol="0">
            <a:spAutoFit/>
          </a:bodyPr>
          <a:lstStyle/>
          <a:p>
            <a:pPr algn="ctr"/>
            <a:r>
              <a:rPr lang="en-US" sz="2400" b="1" u="sng" dirty="0"/>
              <a:t>DEMO OF WEB APPLICATION</a:t>
            </a:r>
            <a:endParaRPr lang="en-IN" sz="2400" b="1" u="sng" dirty="0"/>
          </a:p>
        </p:txBody>
      </p:sp>
      <p:sp>
        <p:nvSpPr>
          <p:cNvPr id="5" name="TextBox 4">
            <a:extLst>
              <a:ext uri="{FF2B5EF4-FFF2-40B4-BE49-F238E27FC236}">
                <a16:creationId xmlns:a16="http://schemas.microsoft.com/office/drawing/2014/main" id="{40093A18-C9F4-7A07-997A-5067913D11C5}"/>
              </a:ext>
            </a:extLst>
          </p:cNvPr>
          <p:cNvSpPr txBox="1"/>
          <p:nvPr/>
        </p:nvSpPr>
        <p:spPr>
          <a:xfrm>
            <a:off x="2091690" y="562525"/>
            <a:ext cx="4960620" cy="646331"/>
          </a:xfrm>
          <a:prstGeom prst="rect">
            <a:avLst/>
          </a:prstGeom>
          <a:noFill/>
        </p:spPr>
        <p:txBody>
          <a:bodyPr wrap="square" rtlCol="0">
            <a:spAutoFit/>
          </a:bodyPr>
          <a:lstStyle/>
          <a:p>
            <a:pPr algn="ctr"/>
            <a:r>
              <a:rPr lang="en-US" b="1" u="sng" dirty="0"/>
              <a:t>REGISTRATION</a:t>
            </a:r>
          </a:p>
          <a:p>
            <a:pPr algn="ctr"/>
            <a:endParaRPr lang="en-IN" b="1" u="sng" dirty="0"/>
          </a:p>
        </p:txBody>
      </p:sp>
      <p:pic>
        <p:nvPicPr>
          <p:cNvPr id="7" name="Picture 6">
            <a:extLst>
              <a:ext uri="{FF2B5EF4-FFF2-40B4-BE49-F238E27FC236}">
                <a16:creationId xmlns:a16="http://schemas.microsoft.com/office/drawing/2014/main" id="{05F2652C-03AC-9E21-9217-7A3B701DE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532" y="937260"/>
            <a:ext cx="7560936" cy="3575231"/>
          </a:xfrm>
          <a:prstGeom prst="rect">
            <a:avLst/>
          </a:prstGeom>
        </p:spPr>
      </p:pic>
    </p:spTree>
    <p:extLst>
      <p:ext uri="{BB962C8B-B14F-4D97-AF65-F5344CB8AC3E}">
        <p14:creationId xmlns:p14="http://schemas.microsoft.com/office/powerpoint/2010/main" val="2648395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784183-A1A5-A5C1-F975-F55AA4869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272" y="757483"/>
            <a:ext cx="7647455" cy="3628534"/>
          </a:xfrm>
          <a:prstGeom prst="rect">
            <a:avLst/>
          </a:prstGeom>
        </p:spPr>
      </p:pic>
      <p:sp>
        <p:nvSpPr>
          <p:cNvPr id="6" name="TextBox 5">
            <a:extLst>
              <a:ext uri="{FF2B5EF4-FFF2-40B4-BE49-F238E27FC236}">
                <a16:creationId xmlns:a16="http://schemas.microsoft.com/office/drawing/2014/main" id="{BC4F9886-7C53-63B1-E5E9-99D377A52D83}"/>
              </a:ext>
            </a:extLst>
          </p:cNvPr>
          <p:cNvSpPr txBox="1"/>
          <p:nvPr/>
        </p:nvSpPr>
        <p:spPr>
          <a:xfrm>
            <a:off x="2091689" y="272965"/>
            <a:ext cx="4960620" cy="400110"/>
          </a:xfrm>
          <a:prstGeom prst="rect">
            <a:avLst/>
          </a:prstGeom>
          <a:noFill/>
        </p:spPr>
        <p:txBody>
          <a:bodyPr wrap="square" rtlCol="0">
            <a:spAutoFit/>
          </a:bodyPr>
          <a:lstStyle/>
          <a:p>
            <a:pPr algn="ctr"/>
            <a:r>
              <a:rPr lang="en-US" sz="2000" b="1" u="sng" dirty="0"/>
              <a:t>LOGIN</a:t>
            </a:r>
            <a:endParaRPr lang="en-IN" sz="2000" b="1" u="sng" dirty="0"/>
          </a:p>
        </p:txBody>
      </p:sp>
    </p:spTree>
    <p:extLst>
      <p:ext uri="{BB962C8B-B14F-4D97-AF65-F5344CB8AC3E}">
        <p14:creationId xmlns:p14="http://schemas.microsoft.com/office/powerpoint/2010/main" val="51780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C88D68-8C5D-0FD1-DD28-5B99DAC056AD}"/>
              </a:ext>
            </a:extLst>
          </p:cNvPr>
          <p:cNvSpPr txBox="1"/>
          <p:nvPr/>
        </p:nvSpPr>
        <p:spPr>
          <a:xfrm>
            <a:off x="2091689" y="272965"/>
            <a:ext cx="4960620" cy="400110"/>
          </a:xfrm>
          <a:prstGeom prst="rect">
            <a:avLst/>
          </a:prstGeom>
          <a:noFill/>
        </p:spPr>
        <p:txBody>
          <a:bodyPr wrap="square" rtlCol="0">
            <a:spAutoFit/>
          </a:bodyPr>
          <a:lstStyle/>
          <a:p>
            <a:pPr algn="ctr"/>
            <a:r>
              <a:rPr lang="en-US" sz="2000" b="1" u="sng" dirty="0"/>
              <a:t>DASHBOARD</a:t>
            </a:r>
            <a:endParaRPr lang="en-IN" sz="2000" b="1" u="sng" dirty="0"/>
          </a:p>
        </p:txBody>
      </p:sp>
      <p:pic>
        <p:nvPicPr>
          <p:cNvPr id="4" name="Picture 3">
            <a:extLst>
              <a:ext uri="{FF2B5EF4-FFF2-40B4-BE49-F238E27FC236}">
                <a16:creationId xmlns:a16="http://schemas.microsoft.com/office/drawing/2014/main" id="{71989A54-28AA-336B-0315-11536F0AC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423" y="863575"/>
            <a:ext cx="7569154" cy="3558115"/>
          </a:xfrm>
          <a:prstGeom prst="rect">
            <a:avLst/>
          </a:prstGeom>
        </p:spPr>
      </p:pic>
    </p:spTree>
    <p:extLst>
      <p:ext uri="{BB962C8B-B14F-4D97-AF65-F5344CB8AC3E}">
        <p14:creationId xmlns:p14="http://schemas.microsoft.com/office/powerpoint/2010/main" val="4201908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6F006-8B31-2892-DCFA-CD9ED2D0417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AC4F401-037E-E170-72C5-B711EB50EA55}"/>
              </a:ext>
            </a:extLst>
          </p:cNvPr>
          <p:cNvSpPr txBox="1"/>
          <p:nvPr/>
        </p:nvSpPr>
        <p:spPr>
          <a:xfrm>
            <a:off x="2091689" y="272965"/>
            <a:ext cx="4960620" cy="400110"/>
          </a:xfrm>
          <a:prstGeom prst="rect">
            <a:avLst/>
          </a:prstGeom>
          <a:noFill/>
        </p:spPr>
        <p:txBody>
          <a:bodyPr wrap="square" rtlCol="0">
            <a:spAutoFit/>
          </a:bodyPr>
          <a:lstStyle/>
          <a:p>
            <a:pPr algn="ctr"/>
            <a:r>
              <a:rPr lang="en-US" sz="2000" b="1" u="sng" dirty="0"/>
              <a:t>STUDENT LIST</a:t>
            </a:r>
            <a:endParaRPr lang="en-IN" sz="2000" b="1" u="sng" dirty="0"/>
          </a:p>
        </p:txBody>
      </p:sp>
      <p:pic>
        <p:nvPicPr>
          <p:cNvPr id="4" name="Picture 3">
            <a:extLst>
              <a:ext uri="{FF2B5EF4-FFF2-40B4-BE49-F238E27FC236}">
                <a16:creationId xmlns:a16="http://schemas.microsoft.com/office/drawing/2014/main" id="{8F93327A-E84D-AD79-BF57-CB4B5E1951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168" y="890016"/>
            <a:ext cx="7735099" cy="3695138"/>
          </a:xfrm>
          <a:prstGeom prst="rect">
            <a:avLst/>
          </a:prstGeom>
        </p:spPr>
      </p:pic>
    </p:spTree>
    <p:extLst>
      <p:ext uri="{BB962C8B-B14F-4D97-AF65-F5344CB8AC3E}">
        <p14:creationId xmlns:p14="http://schemas.microsoft.com/office/powerpoint/2010/main" val="1314371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9CD32-4DF3-693C-FB79-3BFD9006D3B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9E0156D-3335-B65E-A5DC-EDB3BC6DF10F}"/>
              </a:ext>
            </a:extLst>
          </p:cNvPr>
          <p:cNvSpPr txBox="1"/>
          <p:nvPr/>
        </p:nvSpPr>
        <p:spPr>
          <a:xfrm>
            <a:off x="2091689" y="272965"/>
            <a:ext cx="4960620" cy="707886"/>
          </a:xfrm>
          <a:prstGeom prst="rect">
            <a:avLst/>
          </a:prstGeom>
          <a:noFill/>
        </p:spPr>
        <p:txBody>
          <a:bodyPr wrap="square" rtlCol="0">
            <a:spAutoFit/>
          </a:bodyPr>
          <a:lstStyle/>
          <a:p>
            <a:pPr algn="ctr"/>
            <a:r>
              <a:rPr lang="en-US" sz="2000" b="1" u="sng" dirty="0"/>
              <a:t>ENTERING STUDENT DATA(VIA CSV FILE)</a:t>
            </a:r>
            <a:endParaRPr lang="en-IN" sz="2000" b="1" u="sng" dirty="0"/>
          </a:p>
        </p:txBody>
      </p:sp>
      <p:pic>
        <p:nvPicPr>
          <p:cNvPr id="4" name="Picture 3">
            <a:extLst>
              <a:ext uri="{FF2B5EF4-FFF2-40B4-BE49-F238E27FC236}">
                <a16:creationId xmlns:a16="http://schemas.microsoft.com/office/drawing/2014/main" id="{E4CA5E9D-46BF-2303-7D5F-A845B63E35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0078" y="1733477"/>
            <a:ext cx="4663844" cy="1676545"/>
          </a:xfrm>
          <a:prstGeom prst="rect">
            <a:avLst/>
          </a:prstGeom>
        </p:spPr>
      </p:pic>
    </p:spTree>
    <p:extLst>
      <p:ext uri="{BB962C8B-B14F-4D97-AF65-F5344CB8AC3E}">
        <p14:creationId xmlns:p14="http://schemas.microsoft.com/office/powerpoint/2010/main" val="3304102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17A58-EBB4-1AC2-B60C-9EE652709CB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F661EEE-DBAA-4D5B-F3D3-040FD8782EFE}"/>
              </a:ext>
            </a:extLst>
          </p:cNvPr>
          <p:cNvSpPr txBox="1"/>
          <p:nvPr/>
        </p:nvSpPr>
        <p:spPr>
          <a:xfrm>
            <a:off x="2091689" y="272965"/>
            <a:ext cx="4960620" cy="707886"/>
          </a:xfrm>
          <a:prstGeom prst="rect">
            <a:avLst/>
          </a:prstGeom>
          <a:noFill/>
        </p:spPr>
        <p:txBody>
          <a:bodyPr wrap="square" rtlCol="0">
            <a:spAutoFit/>
          </a:bodyPr>
          <a:lstStyle/>
          <a:p>
            <a:pPr algn="ctr"/>
            <a:r>
              <a:rPr lang="en-US" sz="2000" b="1" u="sng" dirty="0"/>
              <a:t>ENTERING STUDENT DATA(VIA CSV FILE)</a:t>
            </a:r>
            <a:endParaRPr lang="en-IN" sz="2000" b="1" u="sng" dirty="0"/>
          </a:p>
        </p:txBody>
      </p:sp>
      <p:pic>
        <p:nvPicPr>
          <p:cNvPr id="5" name="Picture 4">
            <a:extLst>
              <a:ext uri="{FF2B5EF4-FFF2-40B4-BE49-F238E27FC236}">
                <a16:creationId xmlns:a16="http://schemas.microsoft.com/office/drawing/2014/main" id="{D7B1681D-71ED-BE55-64A6-0C20FBBAC9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8996" y="1207008"/>
            <a:ext cx="6343248" cy="3053635"/>
          </a:xfrm>
          <a:prstGeom prst="rect">
            <a:avLst/>
          </a:prstGeom>
        </p:spPr>
      </p:pic>
    </p:spTree>
    <p:extLst>
      <p:ext uri="{BB962C8B-B14F-4D97-AF65-F5344CB8AC3E}">
        <p14:creationId xmlns:p14="http://schemas.microsoft.com/office/powerpoint/2010/main" val="1624610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9F22E-257F-D79D-17EE-459F91F0912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117AF2E-D969-A50A-B7FB-58B88F80FC20}"/>
              </a:ext>
            </a:extLst>
          </p:cNvPr>
          <p:cNvSpPr txBox="1"/>
          <p:nvPr/>
        </p:nvSpPr>
        <p:spPr>
          <a:xfrm>
            <a:off x="2091689" y="272965"/>
            <a:ext cx="4960620" cy="400110"/>
          </a:xfrm>
          <a:prstGeom prst="rect">
            <a:avLst/>
          </a:prstGeom>
          <a:noFill/>
        </p:spPr>
        <p:txBody>
          <a:bodyPr wrap="square" rtlCol="0">
            <a:spAutoFit/>
          </a:bodyPr>
          <a:lstStyle/>
          <a:p>
            <a:pPr algn="ctr"/>
            <a:r>
              <a:rPr lang="en-US" sz="2000" b="1" u="sng" dirty="0"/>
              <a:t>MANUAL ENTRY OF STUDENT DATA</a:t>
            </a:r>
            <a:endParaRPr lang="en-IN" sz="2000" b="1" u="sng" dirty="0"/>
          </a:p>
        </p:txBody>
      </p:sp>
      <p:pic>
        <p:nvPicPr>
          <p:cNvPr id="4" name="Picture 3">
            <a:extLst>
              <a:ext uri="{FF2B5EF4-FFF2-40B4-BE49-F238E27FC236}">
                <a16:creationId xmlns:a16="http://schemas.microsoft.com/office/drawing/2014/main" id="{BF87545F-74DE-9A31-6D12-4F6D4415F5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058" y="902464"/>
            <a:ext cx="3939881" cy="3894157"/>
          </a:xfrm>
          <a:prstGeom prst="rect">
            <a:avLst/>
          </a:prstGeom>
        </p:spPr>
      </p:pic>
    </p:spTree>
    <p:extLst>
      <p:ext uri="{BB962C8B-B14F-4D97-AF65-F5344CB8AC3E}">
        <p14:creationId xmlns:p14="http://schemas.microsoft.com/office/powerpoint/2010/main" val="727761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F1BA6-9C48-00A8-20A2-CF1BD3F4058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FAA0E1A-CF8A-1619-73E5-E17A53DFD563}"/>
              </a:ext>
            </a:extLst>
          </p:cNvPr>
          <p:cNvSpPr txBox="1"/>
          <p:nvPr/>
        </p:nvSpPr>
        <p:spPr>
          <a:xfrm>
            <a:off x="2091689" y="272965"/>
            <a:ext cx="4960620" cy="400110"/>
          </a:xfrm>
          <a:prstGeom prst="rect">
            <a:avLst/>
          </a:prstGeom>
          <a:noFill/>
        </p:spPr>
        <p:txBody>
          <a:bodyPr wrap="square" rtlCol="0">
            <a:spAutoFit/>
          </a:bodyPr>
          <a:lstStyle/>
          <a:p>
            <a:pPr algn="ctr"/>
            <a:r>
              <a:rPr lang="en-US" sz="2000" b="1" u="sng" dirty="0"/>
              <a:t>UPDATE FACE</a:t>
            </a:r>
            <a:endParaRPr lang="en-IN" sz="2000" b="1" u="sng" dirty="0"/>
          </a:p>
        </p:txBody>
      </p:sp>
      <p:pic>
        <p:nvPicPr>
          <p:cNvPr id="5" name="Picture 4">
            <a:extLst>
              <a:ext uri="{FF2B5EF4-FFF2-40B4-BE49-F238E27FC236}">
                <a16:creationId xmlns:a16="http://schemas.microsoft.com/office/drawing/2014/main" id="{C9705370-4F4B-4048-AD57-13193F1808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490" y="1118470"/>
            <a:ext cx="6637020" cy="3360420"/>
          </a:xfrm>
          <a:prstGeom prst="rect">
            <a:avLst/>
          </a:prstGeom>
        </p:spPr>
      </p:pic>
    </p:spTree>
    <p:extLst>
      <p:ext uri="{BB962C8B-B14F-4D97-AF65-F5344CB8AC3E}">
        <p14:creationId xmlns:p14="http://schemas.microsoft.com/office/powerpoint/2010/main" val="857645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1F358-B2D0-02F3-5938-A0E9C7860C4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6412387-7307-E7D9-36B6-21D65908735D}"/>
              </a:ext>
            </a:extLst>
          </p:cNvPr>
          <p:cNvSpPr txBox="1"/>
          <p:nvPr/>
        </p:nvSpPr>
        <p:spPr>
          <a:xfrm>
            <a:off x="2091689" y="272965"/>
            <a:ext cx="4960620" cy="707886"/>
          </a:xfrm>
          <a:prstGeom prst="rect">
            <a:avLst/>
          </a:prstGeom>
          <a:noFill/>
        </p:spPr>
        <p:txBody>
          <a:bodyPr wrap="square" rtlCol="0">
            <a:spAutoFit/>
          </a:bodyPr>
          <a:lstStyle/>
          <a:p>
            <a:pPr algn="ctr"/>
            <a:r>
              <a:rPr lang="en-US" sz="2000" b="1" u="sng" dirty="0"/>
              <a:t>UPDATE FACE(AFTER UPLOADING DATA)</a:t>
            </a:r>
            <a:endParaRPr lang="en-IN" sz="2000" b="1" u="sng" dirty="0"/>
          </a:p>
        </p:txBody>
      </p:sp>
      <p:pic>
        <p:nvPicPr>
          <p:cNvPr id="4" name="Picture 3">
            <a:extLst>
              <a:ext uri="{FF2B5EF4-FFF2-40B4-BE49-F238E27FC236}">
                <a16:creationId xmlns:a16="http://schemas.microsoft.com/office/drawing/2014/main" id="{93840B57-6DF7-479E-AD1F-87677D4689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713" y="1554480"/>
            <a:ext cx="6848573" cy="2978993"/>
          </a:xfrm>
          <a:prstGeom prst="rect">
            <a:avLst/>
          </a:prstGeom>
        </p:spPr>
      </p:pic>
    </p:spTree>
    <p:extLst>
      <p:ext uri="{BB962C8B-B14F-4D97-AF65-F5344CB8AC3E}">
        <p14:creationId xmlns:p14="http://schemas.microsoft.com/office/powerpoint/2010/main" val="3834697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B57240-1540-BEBA-3E7E-E571BEBA5226}"/>
              </a:ext>
            </a:extLst>
          </p:cNvPr>
          <p:cNvSpPr txBox="1"/>
          <p:nvPr/>
        </p:nvSpPr>
        <p:spPr>
          <a:xfrm>
            <a:off x="914400" y="312420"/>
            <a:ext cx="7056120" cy="461665"/>
          </a:xfrm>
          <a:prstGeom prst="rect">
            <a:avLst/>
          </a:prstGeom>
          <a:noFill/>
        </p:spPr>
        <p:txBody>
          <a:bodyPr wrap="square" rtlCol="0">
            <a:spAutoFit/>
          </a:bodyPr>
          <a:lstStyle/>
          <a:p>
            <a:pPr algn="ctr"/>
            <a:r>
              <a:rPr lang="en-US" sz="2400" u="sng" dirty="0">
                <a:latin typeface="Arial Black" panose="020B0A04020102020204" pitchFamily="34" charset="0"/>
              </a:rPr>
              <a:t>EXISTING AND PROPOSED SOLUTIONS</a:t>
            </a:r>
            <a:endParaRPr lang="en-IN" sz="2400" u="sng" dirty="0">
              <a:latin typeface="Arial Black" panose="020B0A04020102020204" pitchFamily="34" charset="0"/>
            </a:endParaRPr>
          </a:p>
        </p:txBody>
      </p:sp>
      <p:sp>
        <p:nvSpPr>
          <p:cNvPr id="4" name="Rectangle 3">
            <a:extLst>
              <a:ext uri="{FF2B5EF4-FFF2-40B4-BE49-F238E27FC236}">
                <a16:creationId xmlns:a16="http://schemas.microsoft.com/office/drawing/2014/main" id="{87DF1E8B-ED74-A2DF-7FD7-508555879E08}"/>
              </a:ext>
            </a:extLst>
          </p:cNvPr>
          <p:cNvSpPr/>
          <p:nvPr/>
        </p:nvSpPr>
        <p:spPr>
          <a:xfrm>
            <a:off x="914400" y="1242060"/>
            <a:ext cx="4594860" cy="3589020"/>
          </a:xfrm>
          <a:prstGeom prst="rect">
            <a:avLst/>
          </a:prstGeom>
          <a:solidFill>
            <a:srgbClr val="101326"/>
          </a:solidFill>
        </p:spPr>
        <p:style>
          <a:lnRef idx="2">
            <a:schemeClr val="dk1">
              <a:shade val="15000"/>
            </a:schemeClr>
          </a:lnRef>
          <a:fillRef idx="1002">
            <a:schemeClr val="lt1"/>
          </a:fillRef>
          <a:effectRef idx="0">
            <a:schemeClr val="dk1"/>
          </a:effectRef>
          <a:fontRef idx="minor">
            <a:schemeClr val="lt1"/>
          </a:fontRef>
        </p:style>
        <p:txBody>
          <a:bodyPr rtlCol="0" anchor="ctr"/>
          <a:lstStyle/>
          <a:p>
            <a:pPr>
              <a:lnSpc>
                <a:spcPct val="107000"/>
              </a:lnSpc>
              <a:spcAft>
                <a:spcPts val="800"/>
              </a:spcAft>
              <a:buNone/>
            </a:pPr>
            <a:endParaRPr lang="en-IN" sz="1100" kern="100" dirty="0">
              <a:solidFill>
                <a:schemeClr val="tx1"/>
              </a:solidFill>
              <a:effectLst/>
              <a:ea typeface="Calibri" panose="020F0502020204030204" pitchFamily="34" charset="0"/>
              <a:cs typeface="Times New Roman" panose="02020603050405020304" pitchFamily="18" charset="0"/>
            </a:endParaRPr>
          </a:p>
          <a:p>
            <a:pPr algn="ctr">
              <a:lnSpc>
                <a:spcPct val="107000"/>
              </a:lnSpc>
              <a:spcAft>
                <a:spcPts val="800"/>
              </a:spcAft>
              <a:buNone/>
            </a:pPr>
            <a:r>
              <a:rPr lang="en-IN" sz="1200" b="1" u="sng" kern="100" dirty="0">
                <a:solidFill>
                  <a:schemeClr val="tx1"/>
                </a:solidFill>
                <a:ea typeface="Calibri" panose="020F0502020204030204" pitchFamily="34" charset="0"/>
                <a:cs typeface="Times New Roman" panose="02020603050405020304" pitchFamily="18" charset="0"/>
              </a:rPr>
              <a:t>EXISTING SOLUTIONS(for facial recognition)</a:t>
            </a:r>
          </a:p>
          <a:p>
            <a:pPr>
              <a:lnSpc>
                <a:spcPct val="107000"/>
              </a:lnSpc>
              <a:spcAft>
                <a:spcPts val="800"/>
              </a:spcAft>
              <a:buNone/>
            </a:pPr>
            <a:r>
              <a:rPr lang="en-IN" sz="1100" kern="100" dirty="0">
                <a:solidFill>
                  <a:schemeClr val="tx1"/>
                </a:solidFill>
                <a:effectLst/>
                <a:ea typeface="Calibri" panose="020F0502020204030204" pitchFamily="34" charset="0"/>
                <a:cs typeface="Times New Roman" panose="02020603050405020304" pitchFamily="18" charset="0"/>
              </a:rPr>
              <a:t>1. YOLO (You Only Look Once) – Object &amp; Face Detection: Used in security cameras to detect intruders or suspicious movements in real-time. In autonomous cars, it helps with navigation and accident prevention by recognizing objects and pedestrians.(</a:t>
            </a:r>
            <a:r>
              <a:rPr lang="en-IN" sz="1100" kern="100" dirty="0" err="1">
                <a:solidFill>
                  <a:schemeClr val="tx1"/>
                </a:solidFill>
                <a:effectLst/>
                <a:ea typeface="Calibri" panose="020F0502020204030204" pitchFamily="34" charset="0"/>
                <a:cs typeface="Times New Roman" panose="02020603050405020304" pitchFamily="18" charset="0"/>
              </a:rPr>
              <a:t>Eg.Current</a:t>
            </a:r>
            <a:r>
              <a:rPr lang="en-IN" sz="1100" kern="100" dirty="0">
                <a:solidFill>
                  <a:schemeClr val="tx1"/>
                </a:solidFill>
                <a:effectLst/>
                <a:ea typeface="Calibri" panose="020F0502020204030204" pitchFamily="34" charset="0"/>
                <a:cs typeface="Times New Roman" panose="02020603050405020304" pitchFamily="18" charset="0"/>
              </a:rPr>
              <a:t>-&gt;Library but classroom-&gt;tedious to show face after every class)</a:t>
            </a:r>
          </a:p>
          <a:p>
            <a:pPr>
              <a:lnSpc>
                <a:spcPct val="107000"/>
              </a:lnSpc>
              <a:spcAft>
                <a:spcPts val="800"/>
              </a:spcAft>
            </a:pPr>
            <a:r>
              <a:rPr lang="en-IN" sz="1100" kern="100" dirty="0">
                <a:solidFill>
                  <a:schemeClr val="tx1"/>
                </a:solidFill>
                <a:effectLst/>
                <a:ea typeface="Calibri" panose="020F0502020204030204" pitchFamily="34" charset="0"/>
                <a:cs typeface="Times New Roman" panose="02020603050405020304" pitchFamily="18" charset="0"/>
              </a:rPr>
              <a:t>2. </a:t>
            </a:r>
            <a:r>
              <a:rPr lang="en-IN" sz="1100" kern="100" dirty="0" err="1">
                <a:solidFill>
                  <a:schemeClr val="tx1"/>
                </a:solidFill>
                <a:ea typeface="Calibri" panose="020F0502020204030204" pitchFamily="34" charset="0"/>
                <a:cs typeface="Times New Roman" panose="02020603050405020304" pitchFamily="18" charset="0"/>
              </a:rPr>
              <a:t>DeepFace</a:t>
            </a:r>
            <a:r>
              <a:rPr lang="en-IN" sz="1100" kern="100" dirty="0">
                <a:solidFill>
                  <a:schemeClr val="tx1"/>
                </a:solidFill>
                <a:ea typeface="Calibri" panose="020F0502020204030204" pitchFamily="34" charset="0"/>
                <a:cs typeface="Times New Roman" panose="02020603050405020304" pitchFamily="18" charset="0"/>
              </a:rPr>
              <a:t> </a:t>
            </a:r>
            <a:r>
              <a:rPr lang="en-IN" sz="1100" kern="100" dirty="0">
                <a:solidFill>
                  <a:schemeClr val="tx1"/>
                </a:solidFill>
                <a:effectLst/>
                <a:ea typeface="Calibri" panose="020F0502020204030204" pitchFamily="34" charset="0"/>
                <a:cs typeface="Times New Roman" panose="02020603050405020304" pitchFamily="18" charset="0"/>
              </a:rPr>
              <a:t>&amp; </a:t>
            </a:r>
            <a:r>
              <a:rPr lang="en-IN" sz="1100" kern="100" dirty="0" err="1">
                <a:solidFill>
                  <a:schemeClr val="tx1"/>
                </a:solidFill>
                <a:effectLst/>
                <a:ea typeface="Calibri" panose="020F0502020204030204" pitchFamily="34" charset="0"/>
                <a:cs typeface="Times New Roman" panose="02020603050405020304" pitchFamily="18" charset="0"/>
              </a:rPr>
              <a:t>FaceNet</a:t>
            </a:r>
            <a:r>
              <a:rPr lang="en-IN" sz="1100" kern="100" dirty="0">
                <a:solidFill>
                  <a:schemeClr val="tx1"/>
                </a:solidFill>
                <a:effectLst/>
                <a:ea typeface="Calibri" panose="020F0502020204030204" pitchFamily="34" charset="0"/>
                <a:cs typeface="Times New Roman" panose="02020603050405020304" pitchFamily="18" charset="0"/>
              </a:rPr>
              <a:t> – Face Recognition Models: Google uses </a:t>
            </a:r>
            <a:r>
              <a:rPr lang="en-IN" sz="1100" kern="100" dirty="0" err="1">
                <a:solidFill>
                  <a:schemeClr val="tx1"/>
                </a:solidFill>
                <a:effectLst/>
                <a:ea typeface="Calibri" panose="020F0502020204030204" pitchFamily="34" charset="0"/>
                <a:cs typeface="Times New Roman" panose="02020603050405020304" pitchFamily="18" charset="0"/>
              </a:rPr>
              <a:t>FaceNet</a:t>
            </a:r>
            <a:r>
              <a:rPr lang="en-IN" sz="1100" kern="100" dirty="0">
                <a:solidFill>
                  <a:schemeClr val="tx1"/>
                </a:solidFill>
                <a:effectLst/>
                <a:ea typeface="Calibri" panose="020F0502020204030204" pitchFamily="34" charset="0"/>
                <a:cs typeface="Times New Roman" panose="02020603050405020304" pitchFamily="18" charset="0"/>
              </a:rPr>
              <a:t>, while Facebook uses </a:t>
            </a:r>
            <a:r>
              <a:rPr lang="en-IN" sz="1100" kern="100" dirty="0" err="1">
                <a:solidFill>
                  <a:schemeClr val="tx1"/>
                </a:solidFill>
                <a:effectLst/>
                <a:ea typeface="Calibri" panose="020F0502020204030204" pitchFamily="34" charset="0"/>
                <a:cs typeface="Times New Roman" panose="02020603050405020304" pitchFamily="18" charset="0"/>
              </a:rPr>
              <a:t>DeepFace</a:t>
            </a:r>
            <a:r>
              <a:rPr lang="en-IN" sz="1100" kern="100" dirty="0">
                <a:solidFill>
                  <a:schemeClr val="tx1"/>
                </a:solidFill>
                <a:effectLst/>
                <a:ea typeface="Calibri" panose="020F0502020204030204" pitchFamily="34" charset="0"/>
                <a:cs typeface="Times New Roman" panose="02020603050405020304" pitchFamily="18" charset="0"/>
              </a:rPr>
              <a:t> for facial recognition. However, these models require multiple images per student for better accuracy and are slow. In contrast, OpenCV (</a:t>
            </a:r>
            <a:r>
              <a:rPr lang="en-IN" sz="1100" kern="100" dirty="0" err="1">
                <a:solidFill>
                  <a:schemeClr val="tx1"/>
                </a:solidFill>
                <a:effectLst/>
                <a:ea typeface="Calibri" panose="020F0502020204030204" pitchFamily="34" charset="0"/>
                <a:cs typeface="Times New Roman" panose="02020603050405020304" pitchFamily="18" charset="0"/>
              </a:rPr>
              <a:t>face_recognition</a:t>
            </a:r>
            <a:r>
              <a:rPr lang="en-IN" sz="1100" kern="100" dirty="0">
                <a:solidFill>
                  <a:schemeClr val="tx1"/>
                </a:solidFill>
                <a:effectLst/>
                <a:ea typeface="Calibri" panose="020F0502020204030204" pitchFamily="34" charset="0"/>
                <a:cs typeface="Times New Roman" panose="02020603050405020304" pitchFamily="18" charset="0"/>
              </a:rPr>
              <a:t>) is a better choice for our project as it is faster and works with a single facial embedding per </a:t>
            </a:r>
            <a:r>
              <a:rPr lang="en-IN" sz="1100" kern="100" dirty="0" err="1">
                <a:solidFill>
                  <a:schemeClr val="tx1"/>
                </a:solidFill>
                <a:effectLst/>
                <a:ea typeface="Calibri" panose="020F0502020204030204" pitchFamily="34" charset="0"/>
                <a:cs typeface="Times New Roman" panose="02020603050405020304" pitchFamily="18" charset="0"/>
              </a:rPr>
              <a:t>student.</a:t>
            </a:r>
            <a:r>
              <a:rPr lang="en-IN" sz="1100" kern="100" dirty="0" err="1">
                <a:solidFill>
                  <a:schemeClr val="tx1"/>
                </a:solidFill>
                <a:ea typeface="Calibri" panose="020F0502020204030204" pitchFamily="34" charset="0"/>
                <a:cs typeface="Times New Roman" panose="02020603050405020304" pitchFamily="18" charset="0"/>
              </a:rPr>
              <a:t>Facenet</a:t>
            </a:r>
            <a:r>
              <a:rPr lang="en-IN" sz="1100" kern="100" dirty="0">
                <a:solidFill>
                  <a:schemeClr val="tx1"/>
                </a:solidFill>
                <a:ea typeface="Calibri" panose="020F0502020204030204" pitchFamily="34" charset="0"/>
                <a:cs typeface="Times New Roman" panose="02020603050405020304" pitchFamily="18" charset="0"/>
              </a:rPr>
              <a:t> works very well with poor lighting conditions and different angles.</a:t>
            </a:r>
            <a:endParaRPr lang="en-IN" sz="1100" kern="100" dirty="0">
              <a:solidFill>
                <a:schemeClr val="tx1"/>
              </a:solidFill>
              <a:effectLst/>
              <a:ea typeface="Calibri" panose="020F0502020204030204" pitchFamily="34" charset="0"/>
              <a:cs typeface="Times New Roman" panose="02020603050405020304" pitchFamily="18" charset="0"/>
            </a:endParaRPr>
          </a:p>
          <a:p>
            <a:endParaRPr lang="en-IN" sz="1100" dirty="0"/>
          </a:p>
        </p:txBody>
      </p:sp>
      <p:sp>
        <p:nvSpPr>
          <p:cNvPr id="5" name="Rectangle 4">
            <a:extLst>
              <a:ext uri="{FF2B5EF4-FFF2-40B4-BE49-F238E27FC236}">
                <a16:creationId xmlns:a16="http://schemas.microsoft.com/office/drawing/2014/main" id="{990050A8-A2C3-BEBA-AD38-FFD936F9A5DA}"/>
              </a:ext>
            </a:extLst>
          </p:cNvPr>
          <p:cNvSpPr/>
          <p:nvPr/>
        </p:nvSpPr>
        <p:spPr>
          <a:xfrm>
            <a:off x="5996940" y="1242060"/>
            <a:ext cx="2560320" cy="3398520"/>
          </a:xfrm>
          <a:prstGeom prst="rect">
            <a:avLst/>
          </a:prstGeom>
          <a:solidFill>
            <a:srgbClr val="101326"/>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b="1" u="sng" kern="100" dirty="0">
                <a:effectLst/>
                <a:ea typeface="Calibri" panose="020F0502020204030204" pitchFamily="34" charset="0"/>
                <a:cs typeface="Times New Roman" panose="02020603050405020304" pitchFamily="18" charset="0"/>
              </a:rPr>
              <a:t>PROPOSED SOLUTION</a:t>
            </a:r>
          </a:p>
          <a:p>
            <a:r>
              <a:rPr lang="en-IN" sz="1400" kern="100" dirty="0">
                <a:effectLst/>
                <a:ea typeface="Calibri" panose="020F0502020204030204" pitchFamily="34" charset="0"/>
                <a:cs typeface="Times New Roman" panose="02020603050405020304" pitchFamily="18" charset="0"/>
              </a:rPr>
              <a:t>A mobile facial recognition attendance Web-app for colleges that detects students' faces using OpenCV and </a:t>
            </a:r>
            <a:r>
              <a:rPr lang="en-IN" sz="1400" kern="100" dirty="0" err="1">
                <a:effectLst/>
                <a:ea typeface="Calibri" panose="020F0502020204030204" pitchFamily="34" charset="0"/>
                <a:cs typeface="Times New Roman" panose="02020603050405020304" pitchFamily="18" charset="0"/>
              </a:rPr>
              <a:t>Dlib</a:t>
            </a:r>
            <a:r>
              <a:rPr lang="en-IN" sz="1400" kern="100" dirty="0">
                <a:effectLst/>
                <a:ea typeface="Calibri" panose="020F0502020204030204" pitchFamily="34" charset="0"/>
                <a:cs typeface="Times New Roman" panose="02020603050405020304" pitchFamily="18" charset="0"/>
              </a:rPr>
              <a:t>, matches them with a database, and records attendance in real-time with local storage and admin authentication.</a:t>
            </a:r>
          </a:p>
          <a:p>
            <a:endParaRPr lang="en-IN" dirty="0"/>
          </a:p>
        </p:txBody>
      </p:sp>
    </p:spTree>
    <p:extLst>
      <p:ext uri="{BB962C8B-B14F-4D97-AF65-F5344CB8AC3E}">
        <p14:creationId xmlns:p14="http://schemas.microsoft.com/office/powerpoint/2010/main" val="18726833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21525-9B97-3AB7-770E-EB29609FEA3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9BFF4EC-2300-EC52-8197-27E03ADC1257}"/>
              </a:ext>
            </a:extLst>
          </p:cNvPr>
          <p:cNvSpPr txBox="1"/>
          <p:nvPr/>
        </p:nvSpPr>
        <p:spPr>
          <a:xfrm>
            <a:off x="2091689" y="272965"/>
            <a:ext cx="4960620" cy="400110"/>
          </a:xfrm>
          <a:prstGeom prst="rect">
            <a:avLst/>
          </a:prstGeom>
          <a:noFill/>
        </p:spPr>
        <p:txBody>
          <a:bodyPr wrap="square" rtlCol="0">
            <a:spAutoFit/>
          </a:bodyPr>
          <a:lstStyle/>
          <a:p>
            <a:pPr algn="ctr"/>
            <a:r>
              <a:rPr lang="en-US" sz="2000" b="1" u="sng" dirty="0"/>
              <a:t>UPDATE FACE(FROM ENTIRE LIST)</a:t>
            </a:r>
            <a:endParaRPr lang="en-IN" sz="2000" b="1" u="sng" dirty="0"/>
          </a:p>
        </p:txBody>
      </p:sp>
      <p:pic>
        <p:nvPicPr>
          <p:cNvPr id="4" name="Picture 3">
            <a:extLst>
              <a:ext uri="{FF2B5EF4-FFF2-40B4-BE49-F238E27FC236}">
                <a16:creationId xmlns:a16="http://schemas.microsoft.com/office/drawing/2014/main" id="{9BCA1837-509B-61FA-83B1-31ADC73B02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084" y="1380744"/>
            <a:ext cx="7559829" cy="2959507"/>
          </a:xfrm>
          <a:prstGeom prst="rect">
            <a:avLst/>
          </a:prstGeom>
        </p:spPr>
      </p:pic>
    </p:spTree>
    <p:extLst>
      <p:ext uri="{BB962C8B-B14F-4D97-AF65-F5344CB8AC3E}">
        <p14:creationId xmlns:p14="http://schemas.microsoft.com/office/powerpoint/2010/main" val="2094715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F6BA6-2A0D-C67A-716B-8713234E7D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F118DAE-2F4D-A4A4-9D69-FD211A468DCA}"/>
              </a:ext>
            </a:extLst>
          </p:cNvPr>
          <p:cNvSpPr txBox="1"/>
          <p:nvPr/>
        </p:nvSpPr>
        <p:spPr>
          <a:xfrm>
            <a:off x="2091689" y="272965"/>
            <a:ext cx="4960620" cy="400110"/>
          </a:xfrm>
          <a:prstGeom prst="rect">
            <a:avLst/>
          </a:prstGeom>
          <a:noFill/>
        </p:spPr>
        <p:txBody>
          <a:bodyPr wrap="square" rtlCol="0">
            <a:spAutoFit/>
          </a:bodyPr>
          <a:lstStyle/>
          <a:p>
            <a:pPr algn="ctr"/>
            <a:r>
              <a:rPr lang="en-US" sz="2000" b="1" u="sng" dirty="0"/>
              <a:t>TAKE ATTENDANCE</a:t>
            </a:r>
            <a:endParaRPr lang="en-IN" sz="2000" b="1" u="sng" dirty="0"/>
          </a:p>
        </p:txBody>
      </p:sp>
      <p:pic>
        <p:nvPicPr>
          <p:cNvPr id="4" name="Picture 3">
            <a:extLst>
              <a:ext uri="{FF2B5EF4-FFF2-40B4-BE49-F238E27FC236}">
                <a16:creationId xmlns:a16="http://schemas.microsoft.com/office/drawing/2014/main" id="{536EF4B4-790A-8EED-E983-A9DCAA34F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847" y="1003808"/>
            <a:ext cx="7766304" cy="3775287"/>
          </a:xfrm>
          <a:prstGeom prst="rect">
            <a:avLst/>
          </a:prstGeom>
        </p:spPr>
      </p:pic>
    </p:spTree>
    <p:extLst>
      <p:ext uri="{BB962C8B-B14F-4D97-AF65-F5344CB8AC3E}">
        <p14:creationId xmlns:p14="http://schemas.microsoft.com/office/powerpoint/2010/main" val="2582224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43ECB-433A-CFF9-80F9-B5BAD12395E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DAB950-DECB-6813-72EB-E29534E771A1}"/>
              </a:ext>
            </a:extLst>
          </p:cNvPr>
          <p:cNvSpPr txBox="1"/>
          <p:nvPr/>
        </p:nvSpPr>
        <p:spPr>
          <a:xfrm>
            <a:off x="2091689" y="272965"/>
            <a:ext cx="4960620" cy="707886"/>
          </a:xfrm>
          <a:prstGeom prst="rect">
            <a:avLst/>
          </a:prstGeom>
          <a:noFill/>
        </p:spPr>
        <p:txBody>
          <a:bodyPr wrap="square" rtlCol="0">
            <a:spAutoFit/>
          </a:bodyPr>
          <a:lstStyle/>
          <a:p>
            <a:pPr algn="ctr"/>
            <a:r>
              <a:rPr lang="en-US" sz="2000" b="1" u="sng" dirty="0"/>
              <a:t>TAKE ATTENDANCE(PRE PROCESSING)</a:t>
            </a:r>
            <a:endParaRPr lang="en-IN" sz="2000" b="1" u="sng" dirty="0"/>
          </a:p>
        </p:txBody>
      </p:sp>
      <p:pic>
        <p:nvPicPr>
          <p:cNvPr id="5" name="Picture 4">
            <a:extLst>
              <a:ext uri="{FF2B5EF4-FFF2-40B4-BE49-F238E27FC236}">
                <a16:creationId xmlns:a16="http://schemas.microsoft.com/office/drawing/2014/main" id="{6217FE91-6C6A-6F72-04FA-8305733C06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407" y="1230901"/>
            <a:ext cx="6681186" cy="3209438"/>
          </a:xfrm>
          <a:prstGeom prst="rect">
            <a:avLst/>
          </a:prstGeom>
        </p:spPr>
      </p:pic>
    </p:spTree>
    <p:extLst>
      <p:ext uri="{BB962C8B-B14F-4D97-AF65-F5344CB8AC3E}">
        <p14:creationId xmlns:p14="http://schemas.microsoft.com/office/powerpoint/2010/main" val="1177940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D00BA-2A1D-B34B-D49F-6A6D453B8FC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9008543-C49E-71E0-530F-3D3898E89F17}"/>
              </a:ext>
            </a:extLst>
          </p:cNvPr>
          <p:cNvSpPr txBox="1"/>
          <p:nvPr/>
        </p:nvSpPr>
        <p:spPr>
          <a:xfrm>
            <a:off x="2091689" y="272965"/>
            <a:ext cx="4960620" cy="707886"/>
          </a:xfrm>
          <a:prstGeom prst="rect">
            <a:avLst/>
          </a:prstGeom>
          <a:noFill/>
        </p:spPr>
        <p:txBody>
          <a:bodyPr wrap="square" rtlCol="0">
            <a:spAutoFit/>
          </a:bodyPr>
          <a:lstStyle/>
          <a:p>
            <a:pPr algn="ctr"/>
            <a:r>
              <a:rPr lang="en-US" sz="2000" b="1" u="sng" dirty="0"/>
              <a:t>TAKE ATTENDANCE(POST PROCESSING)</a:t>
            </a:r>
            <a:endParaRPr lang="en-IN" sz="2000" b="1" u="sng" dirty="0"/>
          </a:p>
        </p:txBody>
      </p:sp>
      <p:pic>
        <p:nvPicPr>
          <p:cNvPr id="4" name="Picture 3">
            <a:extLst>
              <a:ext uri="{FF2B5EF4-FFF2-40B4-BE49-F238E27FC236}">
                <a16:creationId xmlns:a16="http://schemas.microsoft.com/office/drawing/2014/main" id="{31112B87-F7B6-B653-A3D9-858D0459B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443" y="1181100"/>
            <a:ext cx="7117111" cy="3339034"/>
          </a:xfrm>
          <a:prstGeom prst="rect">
            <a:avLst/>
          </a:prstGeom>
        </p:spPr>
      </p:pic>
    </p:spTree>
    <p:extLst>
      <p:ext uri="{BB962C8B-B14F-4D97-AF65-F5344CB8AC3E}">
        <p14:creationId xmlns:p14="http://schemas.microsoft.com/office/powerpoint/2010/main" val="870428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FFC21-5CAD-AB43-8622-63FA94C5B99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0090BA3-3869-85A3-357A-E8CF858DA9C7}"/>
              </a:ext>
            </a:extLst>
          </p:cNvPr>
          <p:cNvSpPr txBox="1"/>
          <p:nvPr/>
        </p:nvSpPr>
        <p:spPr>
          <a:xfrm>
            <a:off x="2091689" y="272965"/>
            <a:ext cx="4960620" cy="400110"/>
          </a:xfrm>
          <a:prstGeom prst="rect">
            <a:avLst/>
          </a:prstGeom>
          <a:noFill/>
        </p:spPr>
        <p:txBody>
          <a:bodyPr wrap="square" rtlCol="0">
            <a:spAutoFit/>
          </a:bodyPr>
          <a:lstStyle/>
          <a:p>
            <a:pPr algn="ctr"/>
            <a:r>
              <a:rPr lang="en-US" sz="2000" b="1" u="sng" dirty="0"/>
              <a:t>MANUAL MARKING OF ATTENDANCE</a:t>
            </a:r>
            <a:endParaRPr lang="en-IN" sz="2000" b="1" u="sng" dirty="0"/>
          </a:p>
        </p:txBody>
      </p:sp>
      <p:pic>
        <p:nvPicPr>
          <p:cNvPr id="4" name="Picture 3">
            <a:extLst>
              <a:ext uri="{FF2B5EF4-FFF2-40B4-BE49-F238E27FC236}">
                <a16:creationId xmlns:a16="http://schemas.microsoft.com/office/drawing/2014/main" id="{69EF8C5C-8870-EB55-A917-C37A0536F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950" y="1294578"/>
            <a:ext cx="6744097" cy="2723169"/>
          </a:xfrm>
          <a:prstGeom prst="rect">
            <a:avLst/>
          </a:prstGeom>
        </p:spPr>
      </p:pic>
    </p:spTree>
    <p:extLst>
      <p:ext uri="{BB962C8B-B14F-4D97-AF65-F5344CB8AC3E}">
        <p14:creationId xmlns:p14="http://schemas.microsoft.com/office/powerpoint/2010/main" val="31450086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A3D76-BEE9-C643-968B-2A03BC48AE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83108AE-2D2E-D4AC-E889-CE98EAF096CE}"/>
              </a:ext>
            </a:extLst>
          </p:cNvPr>
          <p:cNvSpPr txBox="1"/>
          <p:nvPr/>
        </p:nvSpPr>
        <p:spPr>
          <a:xfrm>
            <a:off x="2091689" y="272965"/>
            <a:ext cx="4960620" cy="400110"/>
          </a:xfrm>
          <a:prstGeom prst="rect">
            <a:avLst/>
          </a:prstGeom>
          <a:noFill/>
        </p:spPr>
        <p:txBody>
          <a:bodyPr wrap="square" rtlCol="0">
            <a:spAutoFit/>
          </a:bodyPr>
          <a:lstStyle/>
          <a:p>
            <a:pPr algn="ctr"/>
            <a:r>
              <a:rPr lang="en-US" sz="2000" b="1" u="sng" dirty="0"/>
              <a:t>ATTENDANCE REPORTS</a:t>
            </a:r>
            <a:endParaRPr lang="en-IN" sz="2000" b="1" u="sng" dirty="0"/>
          </a:p>
        </p:txBody>
      </p:sp>
      <p:pic>
        <p:nvPicPr>
          <p:cNvPr id="5" name="Picture 4">
            <a:extLst>
              <a:ext uri="{FF2B5EF4-FFF2-40B4-BE49-F238E27FC236}">
                <a16:creationId xmlns:a16="http://schemas.microsoft.com/office/drawing/2014/main" id="{39BAE534-5F47-E963-8C3E-B0030D226A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703" y="1115568"/>
            <a:ext cx="6954591" cy="3449760"/>
          </a:xfrm>
          <a:prstGeom prst="rect">
            <a:avLst/>
          </a:prstGeom>
        </p:spPr>
      </p:pic>
    </p:spTree>
    <p:extLst>
      <p:ext uri="{BB962C8B-B14F-4D97-AF65-F5344CB8AC3E}">
        <p14:creationId xmlns:p14="http://schemas.microsoft.com/office/powerpoint/2010/main" val="1680745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DEB9E-AFFC-3442-F90F-538C4B9D7A0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0885A6C-37AE-8F75-FE82-DC2D3D6CE552}"/>
              </a:ext>
            </a:extLst>
          </p:cNvPr>
          <p:cNvSpPr txBox="1"/>
          <p:nvPr/>
        </p:nvSpPr>
        <p:spPr>
          <a:xfrm>
            <a:off x="2091689" y="272965"/>
            <a:ext cx="4960620" cy="707886"/>
          </a:xfrm>
          <a:prstGeom prst="rect">
            <a:avLst/>
          </a:prstGeom>
          <a:noFill/>
        </p:spPr>
        <p:txBody>
          <a:bodyPr wrap="square" rtlCol="0">
            <a:spAutoFit/>
          </a:bodyPr>
          <a:lstStyle/>
          <a:p>
            <a:pPr algn="ctr"/>
            <a:r>
              <a:rPr lang="en-US" sz="2000" b="1" u="sng" dirty="0"/>
              <a:t>ATTENDANCE REPORTS(STUDENT WISE)</a:t>
            </a:r>
            <a:endParaRPr lang="en-IN" sz="2000" b="1" u="sng" dirty="0"/>
          </a:p>
        </p:txBody>
      </p:sp>
      <p:pic>
        <p:nvPicPr>
          <p:cNvPr id="5" name="Picture 4">
            <a:extLst>
              <a:ext uri="{FF2B5EF4-FFF2-40B4-BE49-F238E27FC236}">
                <a16:creationId xmlns:a16="http://schemas.microsoft.com/office/drawing/2014/main" id="{9CDE201B-5937-9950-827E-A00F96C99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259" y="995003"/>
            <a:ext cx="6797479" cy="3875532"/>
          </a:xfrm>
          <a:prstGeom prst="rect">
            <a:avLst/>
          </a:prstGeom>
        </p:spPr>
      </p:pic>
    </p:spTree>
    <p:extLst>
      <p:ext uri="{BB962C8B-B14F-4D97-AF65-F5344CB8AC3E}">
        <p14:creationId xmlns:p14="http://schemas.microsoft.com/office/powerpoint/2010/main" val="3738679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0D693-C401-42F9-4E95-2DF562ACEB5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7646870-01C3-8BF1-D18F-AC527A14C39D}"/>
              </a:ext>
            </a:extLst>
          </p:cNvPr>
          <p:cNvSpPr txBox="1"/>
          <p:nvPr/>
        </p:nvSpPr>
        <p:spPr>
          <a:xfrm>
            <a:off x="2091689" y="272965"/>
            <a:ext cx="4960620" cy="1015663"/>
          </a:xfrm>
          <a:prstGeom prst="rect">
            <a:avLst/>
          </a:prstGeom>
          <a:noFill/>
        </p:spPr>
        <p:txBody>
          <a:bodyPr wrap="square" rtlCol="0">
            <a:spAutoFit/>
          </a:bodyPr>
          <a:lstStyle/>
          <a:p>
            <a:pPr algn="ctr"/>
            <a:r>
              <a:rPr lang="en-US" sz="2000" b="1" u="sng" dirty="0"/>
              <a:t>ATTENDANCE REPORTS(CUSTOM NOTIFICATIONS-3 CONSECUTIVE CLASSES)</a:t>
            </a:r>
            <a:endParaRPr lang="en-IN" sz="2000" b="1" u="sng" dirty="0"/>
          </a:p>
        </p:txBody>
      </p:sp>
      <p:pic>
        <p:nvPicPr>
          <p:cNvPr id="7" name="Picture 6">
            <a:extLst>
              <a:ext uri="{FF2B5EF4-FFF2-40B4-BE49-F238E27FC236}">
                <a16:creationId xmlns:a16="http://schemas.microsoft.com/office/drawing/2014/main" id="{25676372-93A0-5910-B487-48C341EEA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51" y="1288628"/>
            <a:ext cx="7168896" cy="3596048"/>
          </a:xfrm>
          <a:prstGeom prst="rect">
            <a:avLst/>
          </a:prstGeom>
        </p:spPr>
      </p:pic>
    </p:spTree>
    <p:extLst>
      <p:ext uri="{BB962C8B-B14F-4D97-AF65-F5344CB8AC3E}">
        <p14:creationId xmlns:p14="http://schemas.microsoft.com/office/powerpoint/2010/main" val="866833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B7F05-AA7B-0118-E729-0433C3FB12E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75E3201-0E5E-68EC-26BA-BEBFE1157644}"/>
              </a:ext>
            </a:extLst>
          </p:cNvPr>
          <p:cNvSpPr txBox="1"/>
          <p:nvPr/>
        </p:nvSpPr>
        <p:spPr>
          <a:xfrm>
            <a:off x="2091689" y="272965"/>
            <a:ext cx="4960620" cy="707886"/>
          </a:xfrm>
          <a:prstGeom prst="rect">
            <a:avLst/>
          </a:prstGeom>
          <a:noFill/>
        </p:spPr>
        <p:txBody>
          <a:bodyPr wrap="square" rtlCol="0">
            <a:spAutoFit/>
          </a:bodyPr>
          <a:lstStyle/>
          <a:p>
            <a:pPr algn="ctr"/>
            <a:r>
              <a:rPr lang="en-US" sz="2000" b="1" u="sng" dirty="0"/>
              <a:t>ATTENDANCE REPORTS(CUSTOM NOTIFICATIONS-LESS THAN 80)</a:t>
            </a:r>
            <a:endParaRPr lang="en-IN" sz="2000" b="1" u="sng" dirty="0"/>
          </a:p>
        </p:txBody>
      </p:sp>
      <p:pic>
        <p:nvPicPr>
          <p:cNvPr id="4" name="Picture 3">
            <a:extLst>
              <a:ext uri="{FF2B5EF4-FFF2-40B4-BE49-F238E27FC236}">
                <a16:creationId xmlns:a16="http://schemas.microsoft.com/office/drawing/2014/main" id="{B9B69165-CC82-45C7-5558-29EFC202D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978" y="1192336"/>
            <a:ext cx="6344042" cy="3437025"/>
          </a:xfrm>
          <a:prstGeom prst="rect">
            <a:avLst/>
          </a:prstGeom>
        </p:spPr>
      </p:pic>
    </p:spTree>
    <p:extLst>
      <p:ext uri="{BB962C8B-B14F-4D97-AF65-F5344CB8AC3E}">
        <p14:creationId xmlns:p14="http://schemas.microsoft.com/office/powerpoint/2010/main" val="3316683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DB371-B17E-2955-5A64-EC5DCF97F2E1}"/>
              </a:ext>
            </a:extLst>
          </p:cNvPr>
          <p:cNvSpPr txBox="1"/>
          <p:nvPr/>
        </p:nvSpPr>
        <p:spPr>
          <a:xfrm>
            <a:off x="1931670" y="220980"/>
            <a:ext cx="5280660" cy="461665"/>
          </a:xfrm>
          <a:prstGeom prst="rect">
            <a:avLst/>
          </a:prstGeom>
          <a:noFill/>
        </p:spPr>
        <p:txBody>
          <a:bodyPr wrap="square" rtlCol="0">
            <a:spAutoFit/>
          </a:bodyPr>
          <a:lstStyle/>
          <a:p>
            <a:pPr algn="ctr"/>
            <a:r>
              <a:rPr lang="en-US" sz="2400" b="1" u="sng" dirty="0"/>
              <a:t>REFERENCES</a:t>
            </a:r>
            <a:endParaRPr lang="en-IN" sz="2400" b="1" u="sng" dirty="0"/>
          </a:p>
        </p:txBody>
      </p:sp>
      <p:sp>
        <p:nvSpPr>
          <p:cNvPr id="3" name="TextBox 2">
            <a:extLst>
              <a:ext uri="{FF2B5EF4-FFF2-40B4-BE49-F238E27FC236}">
                <a16:creationId xmlns:a16="http://schemas.microsoft.com/office/drawing/2014/main" id="{B3ED2E36-84F9-95BF-C6A8-074A42EF6D6B}"/>
              </a:ext>
            </a:extLst>
          </p:cNvPr>
          <p:cNvSpPr txBox="1"/>
          <p:nvPr/>
        </p:nvSpPr>
        <p:spPr>
          <a:xfrm>
            <a:off x="758190" y="1165860"/>
            <a:ext cx="7627620" cy="2308324"/>
          </a:xfrm>
          <a:prstGeom prst="rect">
            <a:avLst/>
          </a:prstGeom>
          <a:noFill/>
        </p:spPr>
        <p:txBody>
          <a:bodyPr wrap="square" rtlCol="0">
            <a:spAutoFit/>
          </a:bodyPr>
          <a:lstStyle/>
          <a:p>
            <a:pPr algn="l">
              <a:buFont typeface="+mj-lt"/>
              <a:buAutoNum type="arabicPeriod"/>
            </a:pPr>
            <a:r>
              <a:rPr lang="en-IN" sz="1600" dirty="0"/>
              <a:t>[1] OpenCV Docs, “Face Recognition with OpenCV,” 2024. [Online]. Available: </a:t>
            </a:r>
            <a:r>
              <a:rPr lang="en-IN" sz="1600" dirty="0">
                <a:hlinkClick r:id="rId2"/>
              </a:rPr>
              <a:t>https://docs.opencv.org/4.x/da/d60/tutorial_face_main.html</a:t>
            </a:r>
            <a:br>
              <a:rPr lang="en-IN" sz="1600" dirty="0"/>
            </a:br>
            <a:r>
              <a:rPr lang="en-IN" sz="1600" dirty="0"/>
              <a:t>[2] S. Kumar and G. V. R. Sai Lavanya, “Face Recognition Using OpenCV with Deep Learning,” in </a:t>
            </a:r>
            <a:r>
              <a:rPr lang="en-IN" sz="1600" i="1" dirty="0"/>
              <a:t>ICDSMLA 2019</a:t>
            </a:r>
            <a:r>
              <a:rPr lang="en-IN" sz="1600" dirty="0"/>
              <a:t>, Springer, 2020. [Online]. Available: https://doi.org/10.1007/978-981-15-1420-3_122</a:t>
            </a:r>
            <a:br>
              <a:rPr lang="en-IN" sz="1600" dirty="0"/>
            </a:br>
            <a:r>
              <a:rPr lang="en-IN" sz="1600" dirty="0"/>
              <a:t>[3] R. T. H. Hasan and A. B. Sallow, “Face Detection and Recognition Using OpenCV,” </a:t>
            </a:r>
            <a:r>
              <a:rPr lang="en-IN" sz="1600" i="1" dirty="0"/>
              <a:t>Journal of Soft Computing and Data Mining</a:t>
            </a:r>
            <a:r>
              <a:rPr lang="en-IN" sz="1600" dirty="0"/>
              <a:t>, vol. 2, no. 2, pp. 86–97, 2021. [Online]. Available: </a:t>
            </a:r>
            <a:r>
              <a:rPr lang="en-IN" sz="1600" dirty="0">
                <a:hlinkClick r:id="rId3"/>
              </a:rPr>
              <a:t>https://publisher.uthm.edu.my/ojs/index.php/jscdm/article/view/8791</a:t>
            </a:r>
            <a:endParaRPr lang="en-IN" sz="1600" dirty="0"/>
          </a:p>
        </p:txBody>
      </p:sp>
    </p:spTree>
    <p:extLst>
      <p:ext uri="{BB962C8B-B14F-4D97-AF65-F5344CB8AC3E}">
        <p14:creationId xmlns:p14="http://schemas.microsoft.com/office/powerpoint/2010/main" val="3462623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4AF3BB-EE46-E2CE-FC47-21ACF93BB093}"/>
              </a:ext>
            </a:extLst>
          </p:cNvPr>
          <p:cNvSpPr txBox="1"/>
          <p:nvPr/>
        </p:nvSpPr>
        <p:spPr>
          <a:xfrm>
            <a:off x="868680" y="365760"/>
            <a:ext cx="7574280" cy="461665"/>
          </a:xfrm>
          <a:prstGeom prst="rect">
            <a:avLst/>
          </a:prstGeom>
          <a:noFill/>
        </p:spPr>
        <p:txBody>
          <a:bodyPr wrap="square" rtlCol="0">
            <a:spAutoFit/>
          </a:bodyPr>
          <a:lstStyle/>
          <a:p>
            <a:pPr algn="ctr"/>
            <a:r>
              <a:rPr lang="en-US" sz="2400" u="sng" dirty="0"/>
              <a:t>LIBRARIES USED</a:t>
            </a:r>
            <a:endParaRPr lang="en-IN" u="sng" dirty="0"/>
          </a:p>
        </p:txBody>
      </p:sp>
      <p:sp>
        <p:nvSpPr>
          <p:cNvPr id="4" name="TextBox 3">
            <a:extLst>
              <a:ext uri="{FF2B5EF4-FFF2-40B4-BE49-F238E27FC236}">
                <a16:creationId xmlns:a16="http://schemas.microsoft.com/office/drawing/2014/main" id="{815BFAB4-7288-3330-F80B-715E3F8BE1FA}"/>
              </a:ext>
            </a:extLst>
          </p:cNvPr>
          <p:cNvSpPr txBox="1"/>
          <p:nvPr/>
        </p:nvSpPr>
        <p:spPr>
          <a:xfrm>
            <a:off x="1280160" y="2124640"/>
            <a:ext cx="7048500" cy="2277547"/>
          </a:xfrm>
          <a:prstGeom prst="rect">
            <a:avLst/>
          </a:prstGeom>
          <a:noFill/>
        </p:spPr>
        <p:txBody>
          <a:bodyPr wrap="square" rtlCol="0">
            <a:spAutoFit/>
          </a:bodyPr>
          <a:lstStyle/>
          <a:p>
            <a:pPr marL="342900" indent="-342900">
              <a:buFont typeface="+mj-lt"/>
              <a:buAutoNum type="arabicPeriod"/>
            </a:pPr>
            <a:r>
              <a:rPr lang="en-US" sz="1600" dirty="0"/>
              <a:t>OS - A built-in Python Module used for interacting with the operating system(</a:t>
            </a:r>
            <a:r>
              <a:rPr lang="en-IN" sz="1600" dirty="0">
                <a:effectLst/>
                <a:latin typeface="Calibri" panose="020F0502020204030204" pitchFamily="34" charset="0"/>
                <a:ea typeface="Calibri" panose="020F0502020204030204" pitchFamily="34" charset="0"/>
                <a:cs typeface="Times New Roman" panose="02020603050405020304" pitchFamily="18" charset="0"/>
              </a:rPr>
              <a:t>e.g., </a:t>
            </a:r>
            <a:r>
              <a:rPr lang="en-US" sz="1600" dirty="0"/>
              <a:t>accessing student photos).</a:t>
            </a:r>
          </a:p>
          <a:p>
            <a:pPr marL="342900" indent="-342900">
              <a:buFont typeface="+mj-lt"/>
              <a:buAutoNum type="arabicPeriod"/>
            </a:pPr>
            <a:r>
              <a:rPr lang="en-US" sz="1600" dirty="0"/>
              <a:t>CV2(OpenCV) - </a:t>
            </a:r>
            <a:r>
              <a:rPr lang="en-IN" sz="1600" dirty="0">
                <a:effectLst/>
                <a:ea typeface="Calibri" panose="020F0502020204030204" pitchFamily="34" charset="0"/>
                <a:cs typeface="Times New Roman" panose="02020603050405020304" pitchFamily="18" charset="0"/>
              </a:rPr>
              <a:t>A computer vision library used for image processing, displaying images, and drawing bounding boxes around faces</a:t>
            </a:r>
            <a:r>
              <a:rPr lang="en-US" sz="1600" dirty="0">
                <a:effectLst/>
                <a:ea typeface="Calibri" panose="020F0502020204030204" pitchFamily="34" charset="0"/>
                <a:cs typeface="Times New Roman" panose="02020603050405020304" pitchFamily="18" charset="0"/>
              </a:rPr>
              <a:t>.</a:t>
            </a:r>
            <a:endParaRPr lang="en-IN" sz="1600" dirty="0">
              <a:effectLst/>
              <a:ea typeface="Calibri" panose="020F0502020204030204" pitchFamily="34" charset="0"/>
              <a:cs typeface="Times New Roman" panose="02020603050405020304" pitchFamily="18" charset="0"/>
            </a:endParaRPr>
          </a:p>
          <a:p>
            <a:pPr marL="342900" indent="-342900">
              <a:buFont typeface="+mj-lt"/>
              <a:buAutoNum type="arabicPeriod"/>
            </a:pPr>
            <a:r>
              <a:rPr lang="en-IN" sz="1600" dirty="0">
                <a:ea typeface="Calibri" panose="020F0502020204030204" pitchFamily="34" charset="0"/>
                <a:cs typeface="Times New Roman" panose="02020603050405020304" pitchFamily="18" charset="0"/>
              </a:rPr>
              <a:t>Face Recognition(</a:t>
            </a:r>
            <a:r>
              <a:rPr lang="en-IN" sz="1600" dirty="0" err="1">
                <a:ea typeface="Calibri" panose="020F0502020204030204" pitchFamily="34" charset="0"/>
                <a:cs typeface="Times New Roman" panose="02020603050405020304" pitchFamily="18" charset="0"/>
              </a:rPr>
              <a:t>face_recognition</a:t>
            </a:r>
            <a:r>
              <a:rPr lang="en-IN" sz="1600" dirty="0">
                <a:ea typeface="Calibri" panose="020F0502020204030204" pitchFamily="34" charset="0"/>
                <a:cs typeface="Times New Roman" panose="02020603050405020304" pitchFamily="18" charset="0"/>
              </a:rPr>
              <a:t>) - </a:t>
            </a:r>
            <a:r>
              <a:rPr lang="en-IN" sz="1600" kern="100" dirty="0">
                <a:effectLst/>
                <a:ea typeface="Calibri" panose="020F0502020204030204" pitchFamily="34" charset="0"/>
                <a:cs typeface="Times New Roman" panose="02020603050405020304" pitchFamily="18" charset="0"/>
              </a:rPr>
              <a:t>A deep learning-based library built on </a:t>
            </a:r>
            <a:r>
              <a:rPr lang="en-IN" sz="1600" kern="100" dirty="0" err="1">
                <a:effectLst/>
                <a:ea typeface="Calibri" panose="020F0502020204030204" pitchFamily="34" charset="0"/>
                <a:cs typeface="Times New Roman" panose="02020603050405020304" pitchFamily="18" charset="0"/>
              </a:rPr>
              <a:t>dlib</a:t>
            </a:r>
            <a:r>
              <a:rPr lang="en-IN" sz="1600" kern="100" dirty="0">
                <a:ea typeface="Calibri" panose="020F0502020204030204" pitchFamily="34" charset="0"/>
                <a:cs typeface="Times New Roman" panose="02020603050405020304" pitchFamily="18" charset="0"/>
              </a:rPr>
              <a:t>(uses ResNet-34)</a:t>
            </a:r>
            <a:r>
              <a:rPr lang="en-IN" sz="1600" kern="100" dirty="0">
                <a:effectLst/>
                <a:ea typeface="Calibri" panose="020F0502020204030204" pitchFamily="34" charset="0"/>
                <a:cs typeface="Times New Roman" panose="02020603050405020304" pitchFamily="18" charset="0"/>
              </a:rPr>
              <a:t> for face detection and recognition.</a:t>
            </a:r>
          </a:p>
          <a:p>
            <a:pPr marL="342900" indent="-342900">
              <a:buFont typeface="+mj-lt"/>
              <a:buAutoNum type="arabicPeriod"/>
            </a:pPr>
            <a:r>
              <a:rPr lang="en-IN" sz="1600" kern="100" dirty="0" err="1">
                <a:ea typeface="Calibri" panose="020F0502020204030204" pitchFamily="34" charset="0"/>
                <a:cs typeface="Times New Roman" panose="02020603050405020304" pitchFamily="18" charset="0"/>
              </a:rPr>
              <a:t>Numpy</a:t>
            </a:r>
            <a:r>
              <a:rPr lang="en-IN" sz="1600" kern="100" dirty="0">
                <a:ea typeface="Calibri" panose="020F0502020204030204" pitchFamily="34" charset="0"/>
                <a:cs typeface="Times New Roman" panose="02020603050405020304" pitchFamily="18" charset="0"/>
              </a:rPr>
              <a:t>(</a:t>
            </a:r>
            <a:r>
              <a:rPr lang="en-IN" sz="1600" kern="100" dirty="0" err="1">
                <a:ea typeface="Calibri" panose="020F0502020204030204" pitchFamily="34" charset="0"/>
                <a:cs typeface="Times New Roman" panose="02020603050405020304" pitchFamily="18" charset="0"/>
              </a:rPr>
              <a:t>numpy</a:t>
            </a:r>
            <a:r>
              <a:rPr lang="en-IN" sz="1600" kern="100" dirty="0">
                <a:ea typeface="Calibri" panose="020F0502020204030204" pitchFamily="34" charset="0"/>
                <a:cs typeface="Times New Roman" panose="02020603050405020304" pitchFamily="18" charset="0"/>
              </a:rPr>
              <a:t>) -</a:t>
            </a: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a:effectLst/>
                <a:ea typeface="Calibri" panose="020F0502020204030204" pitchFamily="34" charset="0"/>
                <a:cs typeface="Times New Roman" panose="02020603050405020304" pitchFamily="18" charset="0"/>
              </a:rPr>
              <a:t>A numerical computing library used for handling face encoding arrays and computing distances between them.</a:t>
            </a:r>
            <a:endParaRPr lang="en-IN" sz="1600" kern="100" dirty="0">
              <a:effectLst/>
              <a:ea typeface="Calibri" panose="020F0502020204030204" pitchFamily="34" charset="0"/>
              <a:cs typeface="Times New Roman" panose="02020603050405020304" pitchFamily="18" charset="0"/>
            </a:endParaRPr>
          </a:p>
          <a:p>
            <a:pPr marL="342900" indent="-342900">
              <a:buFont typeface="+mj-lt"/>
              <a:buAutoNum type="arabicPeriod"/>
            </a:pPr>
            <a:endParaRPr lang="en-US" sz="1400" dirty="0">
              <a:effectLst/>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6F45856E-9850-221B-897F-D82E16B36D30}"/>
              </a:ext>
            </a:extLst>
          </p:cNvPr>
          <p:cNvPicPr>
            <a:picLocks noChangeAspect="1"/>
          </p:cNvPicPr>
          <p:nvPr/>
        </p:nvPicPr>
        <p:blipFill>
          <a:blip r:embed="rId2"/>
          <a:stretch>
            <a:fillRect/>
          </a:stretch>
        </p:blipFill>
        <p:spPr>
          <a:xfrm>
            <a:off x="3282107" y="944880"/>
            <a:ext cx="2553346" cy="1000197"/>
          </a:xfrm>
          <a:prstGeom prst="rect">
            <a:avLst/>
          </a:prstGeom>
        </p:spPr>
      </p:pic>
    </p:spTree>
    <p:extLst>
      <p:ext uri="{BB962C8B-B14F-4D97-AF65-F5344CB8AC3E}">
        <p14:creationId xmlns:p14="http://schemas.microsoft.com/office/powerpoint/2010/main" val="25633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34E052-30AE-8A02-E834-9D1E45CD41A9}"/>
              </a:ext>
            </a:extLst>
          </p:cNvPr>
          <p:cNvSpPr/>
          <p:nvPr/>
        </p:nvSpPr>
        <p:spPr>
          <a:xfrm>
            <a:off x="1714500" y="1451610"/>
            <a:ext cx="5715000" cy="2240280"/>
          </a:xfrm>
          <a:prstGeom prst="rect">
            <a:avLst/>
          </a:prstGeom>
          <a:solidFill>
            <a:srgbClr val="1013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FFFF00"/>
                </a:solidFill>
                <a:latin typeface="Arial Black" panose="020B0A04020102020204" pitchFamily="34" charset="0"/>
              </a:rPr>
              <a:t>THANK YOU</a:t>
            </a:r>
            <a:endParaRPr lang="en-IN" dirty="0">
              <a:solidFill>
                <a:srgbClr val="FFFF00"/>
              </a:solidFill>
              <a:latin typeface="Arial Black" panose="020B0A04020102020204" pitchFamily="34" charset="0"/>
            </a:endParaRPr>
          </a:p>
        </p:txBody>
      </p:sp>
    </p:spTree>
    <p:extLst>
      <p:ext uri="{BB962C8B-B14F-4D97-AF65-F5344CB8AC3E}">
        <p14:creationId xmlns:p14="http://schemas.microsoft.com/office/powerpoint/2010/main" val="1103673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858A6E-456B-B0B3-46D5-C6D3D697736C}"/>
              </a:ext>
            </a:extLst>
          </p:cNvPr>
          <p:cNvSpPr txBox="1"/>
          <p:nvPr/>
        </p:nvSpPr>
        <p:spPr>
          <a:xfrm>
            <a:off x="464820" y="411480"/>
            <a:ext cx="8404860" cy="369332"/>
          </a:xfrm>
          <a:prstGeom prst="rect">
            <a:avLst/>
          </a:prstGeom>
          <a:noFill/>
        </p:spPr>
        <p:txBody>
          <a:bodyPr wrap="square" rtlCol="0">
            <a:spAutoFit/>
          </a:bodyPr>
          <a:lstStyle/>
          <a:p>
            <a:pPr algn="ctr"/>
            <a:r>
              <a:rPr lang="en-US" b="1" u="sng" dirty="0">
                <a:latin typeface="+mj-lt"/>
              </a:rPr>
              <a:t>FLOWCHART DEPICTING WORKING OF OPENCV+FACIAL RECOGNITION</a:t>
            </a:r>
            <a:endParaRPr lang="en-IN" b="1" u="sng" dirty="0">
              <a:latin typeface="+mj-lt"/>
            </a:endParaRPr>
          </a:p>
        </p:txBody>
      </p:sp>
      <p:sp>
        <p:nvSpPr>
          <p:cNvPr id="6" name="TextBox 5">
            <a:extLst>
              <a:ext uri="{FF2B5EF4-FFF2-40B4-BE49-F238E27FC236}">
                <a16:creationId xmlns:a16="http://schemas.microsoft.com/office/drawing/2014/main" id="{AC62BFA6-F406-0484-973E-2ECAC23B7192}"/>
              </a:ext>
            </a:extLst>
          </p:cNvPr>
          <p:cNvSpPr txBox="1"/>
          <p:nvPr/>
        </p:nvSpPr>
        <p:spPr>
          <a:xfrm>
            <a:off x="1478280" y="961906"/>
            <a:ext cx="6377940" cy="369332"/>
          </a:xfrm>
          <a:prstGeom prst="rect">
            <a:avLst/>
          </a:prstGeom>
          <a:noFill/>
        </p:spPr>
        <p:txBody>
          <a:bodyPr wrap="square" rtlCol="0">
            <a:spAutoFit/>
          </a:bodyPr>
          <a:lstStyle/>
          <a:p>
            <a:pPr algn="ctr"/>
            <a:r>
              <a:rPr lang="en-US" b="1" u="sng" dirty="0"/>
              <a:t>STEP-1 – FACE DETECTION</a:t>
            </a:r>
            <a:endParaRPr lang="en-IN" b="1" u="sng" dirty="0"/>
          </a:p>
        </p:txBody>
      </p:sp>
      <p:sp>
        <p:nvSpPr>
          <p:cNvPr id="7" name="Rectangle 6">
            <a:extLst>
              <a:ext uri="{FF2B5EF4-FFF2-40B4-BE49-F238E27FC236}">
                <a16:creationId xmlns:a16="http://schemas.microsoft.com/office/drawing/2014/main" id="{B4413A3D-FDE9-AAAA-81D6-0E57654EC7D2}"/>
              </a:ext>
            </a:extLst>
          </p:cNvPr>
          <p:cNvSpPr/>
          <p:nvPr/>
        </p:nvSpPr>
        <p:spPr>
          <a:xfrm>
            <a:off x="521970" y="1331238"/>
            <a:ext cx="8290560" cy="3410188"/>
          </a:xfrm>
          <a:prstGeom prst="rect">
            <a:avLst/>
          </a:prstGeom>
          <a:solidFill>
            <a:srgbClr val="16182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400" b="1" dirty="0"/>
          </a:p>
          <a:p>
            <a:endParaRPr lang="en-US" sz="1400" b="1" dirty="0"/>
          </a:p>
          <a:p>
            <a:endParaRPr lang="en-US" sz="1400" b="1" dirty="0"/>
          </a:p>
          <a:p>
            <a:r>
              <a:rPr lang="en-US" sz="1400" b="1" dirty="0">
                <a:solidFill>
                  <a:srgbClr val="FFC000"/>
                </a:solidFill>
              </a:rPr>
              <a:t>OpenCV uses a combination of two face detection </a:t>
            </a:r>
            <a:r>
              <a:rPr lang="en-US" sz="1400" b="1" dirty="0" err="1">
                <a:solidFill>
                  <a:srgbClr val="FFC000"/>
                </a:solidFill>
              </a:rPr>
              <a:t>softwares</a:t>
            </a:r>
            <a:r>
              <a:rPr lang="en-US" sz="1400" b="1" dirty="0">
                <a:solidFill>
                  <a:srgbClr val="FFC000"/>
                </a:solidFill>
              </a:rPr>
              <a:t>.</a:t>
            </a:r>
          </a:p>
          <a:p>
            <a:r>
              <a:rPr lang="en-US" sz="1400" b="1" dirty="0">
                <a:solidFill>
                  <a:srgbClr val="FFFF00"/>
                </a:solidFill>
              </a:rPr>
              <a:t>HOG (Histogram of Oriented Gradients) + SVM (Support Vector Machine)</a:t>
            </a:r>
          </a:p>
          <a:p>
            <a:r>
              <a:rPr lang="en-US" sz="1400" b="1" dirty="0">
                <a:solidFill>
                  <a:srgbClr val="C00000"/>
                </a:solidFill>
              </a:rPr>
              <a:t>Used When:</a:t>
            </a:r>
          </a:p>
          <a:p>
            <a:r>
              <a:rPr lang="en-US" sz="1400" b="1" dirty="0"/>
              <a:t>Low end devices(Raspberry pi)</a:t>
            </a:r>
          </a:p>
          <a:p>
            <a:r>
              <a:rPr lang="en-US" sz="1400" b="1" dirty="0"/>
              <a:t>Limited computational resources</a:t>
            </a:r>
          </a:p>
          <a:p>
            <a:r>
              <a:rPr lang="en-US" sz="1400" b="1" dirty="0">
                <a:solidFill>
                  <a:srgbClr val="C00000"/>
                </a:solidFill>
              </a:rPr>
              <a:t>Examples: </a:t>
            </a:r>
            <a:r>
              <a:rPr lang="en-US" sz="1400" b="1" dirty="0"/>
              <a:t>Detecting Count of </a:t>
            </a:r>
            <a:r>
              <a:rPr lang="en-IN" sz="1400" b="1" dirty="0">
                <a:solidFill>
                  <a:schemeClr val="bg1"/>
                </a:solidFill>
              </a:rPr>
              <a:t>P</a:t>
            </a:r>
            <a:r>
              <a:rPr lang="en-IN" sz="1400" b="1" i="0" dirty="0">
                <a:solidFill>
                  <a:schemeClr val="bg1"/>
                </a:solidFill>
                <a:effectLst/>
              </a:rPr>
              <a:t>edestrian</a:t>
            </a:r>
            <a:r>
              <a:rPr lang="en-US" sz="1400" b="1" dirty="0"/>
              <a:t> on Road</a:t>
            </a:r>
          </a:p>
          <a:p>
            <a:endParaRPr lang="en-US" sz="1400" b="1" dirty="0"/>
          </a:p>
          <a:p>
            <a:r>
              <a:rPr lang="en-US" sz="1400" b="1" dirty="0">
                <a:solidFill>
                  <a:srgbClr val="FFFF00"/>
                </a:solidFill>
              </a:rPr>
              <a:t>CNN (Convolutional Neural Network)-Based Detector</a:t>
            </a:r>
          </a:p>
          <a:p>
            <a:r>
              <a:rPr lang="en-US" sz="1400" b="1" dirty="0">
                <a:solidFill>
                  <a:srgbClr val="C00000"/>
                </a:solidFill>
              </a:rPr>
              <a:t>Used When:</a:t>
            </a:r>
          </a:p>
          <a:p>
            <a:r>
              <a:rPr lang="en-US" sz="1400" b="1" dirty="0"/>
              <a:t>Large datasets and high computational power are available</a:t>
            </a:r>
          </a:p>
          <a:p>
            <a:r>
              <a:rPr lang="en-US" sz="1400" b="1" dirty="0"/>
              <a:t>Detecting complex objects or structures</a:t>
            </a:r>
          </a:p>
          <a:p>
            <a:r>
              <a:rPr lang="en-US" sz="1400" b="1" dirty="0">
                <a:solidFill>
                  <a:srgbClr val="C00000"/>
                </a:solidFill>
              </a:rPr>
              <a:t>Examples: </a:t>
            </a:r>
            <a:r>
              <a:rPr lang="en-US" sz="1400" b="1" dirty="0"/>
              <a:t>Military: Identifying weapons or intruders, Medical: Detecting tumors in scans</a:t>
            </a:r>
          </a:p>
          <a:p>
            <a:r>
              <a:rPr lang="en-IN" sz="1400" b="1" dirty="0">
                <a:solidFill>
                  <a:srgbClr val="C00000"/>
                </a:solidFill>
              </a:rPr>
              <a:t>Popular CNN-based detectors:</a:t>
            </a:r>
          </a:p>
          <a:p>
            <a:r>
              <a:rPr lang="en-US" sz="1400" b="1" dirty="0"/>
              <a:t>YOLO (You Only Look Once) – Real-time object detection</a:t>
            </a:r>
          </a:p>
          <a:p>
            <a:r>
              <a:rPr lang="en-US" sz="1400" b="1" dirty="0"/>
              <a:t>R-CNN, Fast R-CNN, Faster R-CNN – Trade-off between speed and accuracy</a:t>
            </a:r>
          </a:p>
          <a:p>
            <a:endParaRPr lang="en-US" sz="1400" b="1" dirty="0"/>
          </a:p>
          <a:p>
            <a:endParaRPr lang="en-US" sz="1400" b="1" dirty="0"/>
          </a:p>
          <a:p>
            <a:endParaRPr lang="en-IN" sz="1400" b="1" dirty="0"/>
          </a:p>
        </p:txBody>
      </p:sp>
    </p:spTree>
    <p:extLst>
      <p:ext uri="{BB962C8B-B14F-4D97-AF65-F5344CB8AC3E}">
        <p14:creationId xmlns:p14="http://schemas.microsoft.com/office/powerpoint/2010/main" val="4125784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CAC49D-4081-881F-501B-CD08F35A5925}"/>
              </a:ext>
            </a:extLst>
          </p:cNvPr>
          <p:cNvSpPr txBox="1"/>
          <p:nvPr/>
        </p:nvSpPr>
        <p:spPr>
          <a:xfrm>
            <a:off x="994410" y="472440"/>
            <a:ext cx="7155180" cy="375552"/>
          </a:xfrm>
          <a:prstGeom prst="rect">
            <a:avLst/>
          </a:prstGeom>
          <a:noFill/>
        </p:spPr>
        <p:txBody>
          <a:bodyPr wrap="square" rtlCol="0">
            <a:spAutoFit/>
          </a:bodyPr>
          <a:lstStyle/>
          <a:p>
            <a:pPr algn="ctr">
              <a:lnSpc>
                <a:spcPct val="107000"/>
              </a:lnSpc>
              <a:spcAft>
                <a:spcPts val="800"/>
              </a:spcAft>
            </a:pPr>
            <a:r>
              <a:rPr lang="en-US" sz="1800" b="1" u="sng" kern="100" dirty="0">
                <a:effectLst/>
                <a:latin typeface="Calibri" panose="020F0502020204030204" pitchFamily="34" charset="0"/>
                <a:ea typeface="Calibri" panose="020F0502020204030204" pitchFamily="34" charset="0"/>
                <a:cs typeface="Times New Roman" panose="02020603050405020304" pitchFamily="18" charset="0"/>
              </a:rPr>
              <a:t>STEP-2-FEATURE EXTRACTION(ENCODING FACE)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B53A78B9-142A-4A8B-6E9D-45FB56D11EBD}"/>
              </a:ext>
            </a:extLst>
          </p:cNvPr>
          <p:cNvSpPr/>
          <p:nvPr/>
        </p:nvSpPr>
        <p:spPr>
          <a:xfrm>
            <a:off x="994410" y="971550"/>
            <a:ext cx="6648450" cy="1931670"/>
          </a:xfrm>
          <a:prstGeom prst="rect">
            <a:avLst/>
          </a:prstGeom>
          <a:solidFill>
            <a:srgbClr val="1013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The model converts an image into a 128-dimensional embedding using a pre-trained deep learning model from </a:t>
            </a:r>
            <a:r>
              <a:rPr lang="en-US" dirty="0" err="1">
                <a:solidFill>
                  <a:srgbClr val="FFFF00"/>
                </a:solidFill>
              </a:rPr>
              <a:t>Dlib</a:t>
            </a:r>
            <a:r>
              <a:rPr lang="en-US" dirty="0">
                <a:solidFill>
                  <a:srgbClr val="FFFF00"/>
                </a:solidFill>
              </a:rPr>
              <a:t>, based on ResNet-34. These embeddings are numerical representations of unique facial features, enabling efficient and accurate face recognition. To generate these embeddings, </a:t>
            </a:r>
            <a:r>
              <a:rPr lang="en-US" dirty="0" err="1">
                <a:solidFill>
                  <a:srgbClr val="FFFF00"/>
                </a:solidFill>
              </a:rPr>
              <a:t>Dlib</a:t>
            </a:r>
            <a:r>
              <a:rPr lang="en-US" dirty="0">
                <a:solidFill>
                  <a:srgbClr val="FFFF00"/>
                </a:solidFill>
              </a:rPr>
              <a:t> detects 68 facial landmarks, which define key facial structures.</a:t>
            </a:r>
          </a:p>
        </p:txBody>
      </p:sp>
      <p:sp>
        <p:nvSpPr>
          <p:cNvPr id="5" name="TextBox 4">
            <a:extLst>
              <a:ext uri="{FF2B5EF4-FFF2-40B4-BE49-F238E27FC236}">
                <a16:creationId xmlns:a16="http://schemas.microsoft.com/office/drawing/2014/main" id="{39979345-C1CA-926E-4D61-E3E618120EA6}"/>
              </a:ext>
            </a:extLst>
          </p:cNvPr>
          <p:cNvSpPr txBox="1"/>
          <p:nvPr/>
        </p:nvSpPr>
        <p:spPr>
          <a:xfrm>
            <a:off x="1190625" y="3026778"/>
            <a:ext cx="6374130" cy="375552"/>
          </a:xfrm>
          <a:prstGeom prst="rect">
            <a:avLst/>
          </a:prstGeom>
          <a:noFill/>
        </p:spPr>
        <p:txBody>
          <a:bodyPr wrap="square">
            <a:spAutoFit/>
          </a:bodyPr>
          <a:lstStyle/>
          <a:p>
            <a:pPr algn="ctr">
              <a:lnSpc>
                <a:spcPct val="107000"/>
              </a:lnSpc>
              <a:spcAft>
                <a:spcPts val="800"/>
              </a:spcAft>
            </a:pPr>
            <a:r>
              <a:rPr lang="en-US" sz="1800" b="1" u="sng" kern="100" dirty="0">
                <a:effectLst/>
                <a:latin typeface="Calibri" panose="020F0502020204030204" pitchFamily="34" charset="0"/>
                <a:ea typeface="Calibri" panose="020F0502020204030204" pitchFamily="34" charset="0"/>
                <a:cs typeface="Times New Roman" panose="02020603050405020304" pitchFamily="18" charset="0"/>
              </a:rPr>
              <a:t>STEP-3-FACE RECOGNITION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9973F01E-4D68-98C7-CBFD-FB7A76BF4E4D}"/>
              </a:ext>
            </a:extLst>
          </p:cNvPr>
          <p:cNvSpPr/>
          <p:nvPr/>
        </p:nvSpPr>
        <p:spPr>
          <a:xfrm>
            <a:off x="1051560" y="3505200"/>
            <a:ext cx="7040880" cy="1333500"/>
          </a:xfrm>
          <a:prstGeom prst="rect">
            <a:avLst/>
          </a:prstGeom>
          <a:solidFill>
            <a:srgbClr val="1013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The extracted 128-dimensional face encoding is compared with the stored encodings from the initially uploaded photos. The Euclidean distance between them is calculated, and if the distance is below a predefined threshold, the face is recognized as a match, and attendance is marked.</a:t>
            </a:r>
            <a:endParaRPr lang="en-IN" dirty="0">
              <a:solidFill>
                <a:srgbClr val="FFFF00"/>
              </a:solidFill>
            </a:endParaRPr>
          </a:p>
        </p:txBody>
      </p:sp>
    </p:spTree>
    <p:extLst>
      <p:ext uri="{BB962C8B-B14F-4D97-AF65-F5344CB8AC3E}">
        <p14:creationId xmlns:p14="http://schemas.microsoft.com/office/powerpoint/2010/main" val="3367300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4B5C6A-5F96-790E-ACAE-0935C68C6021}"/>
              </a:ext>
            </a:extLst>
          </p:cNvPr>
          <p:cNvSpPr txBox="1"/>
          <p:nvPr/>
        </p:nvSpPr>
        <p:spPr>
          <a:xfrm>
            <a:off x="1322070" y="405646"/>
            <a:ext cx="6499860" cy="523220"/>
          </a:xfrm>
          <a:prstGeom prst="rect">
            <a:avLst/>
          </a:prstGeom>
          <a:noFill/>
        </p:spPr>
        <p:txBody>
          <a:bodyPr wrap="square" rtlCol="0">
            <a:spAutoFit/>
          </a:bodyPr>
          <a:lstStyle/>
          <a:p>
            <a:pPr algn="ctr"/>
            <a:r>
              <a:rPr lang="en-US" sz="2800" b="1" u="sng" dirty="0"/>
              <a:t>LITERATURE REVIEW</a:t>
            </a:r>
            <a:endParaRPr lang="en-IN" sz="2800" b="1" u="sng" dirty="0"/>
          </a:p>
        </p:txBody>
      </p:sp>
      <p:sp>
        <p:nvSpPr>
          <p:cNvPr id="2" name="TextBox 1">
            <a:extLst>
              <a:ext uri="{FF2B5EF4-FFF2-40B4-BE49-F238E27FC236}">
                <a16:creationId xmlns:a16="http://schemas.microsoft.com/office/drawing/2014/main" id="{7D73C392-31F1-58D8-113D-4BA520DF10AB}"/>
              </a:ext>
            </a:extLst>
          </p:cNvPr>
          <p:cNvSpPr txBox="1"/>
          <p:nvPr/>
        </p:nvSpPr>
        <p:spPr>
          <a:xfrm>
            <a:off x="902970" y="1187946"/>
            <a:ext cx="7338060" cy="3046988"/>
          </a:xfrm>
          <a:prstGeom prst="rect">
            <a:avLst/>
          </a:prstGeom>
          <a:noFill/>
        </p:spPr>
        <p:txBody>
          <a:bodyPr wrap="square" rtlCol="0">
            <a:spAutoFit/>
          </a:bodyPr>
          <a:lstStyle/>
          <a:p>
            <a:r>
              <a:rPr lang="en-US" sz="1600" dirty="0">
                <a:solidFill>
                  <a:srgbClr val="FFFF00"/>
                </a:solidFill>
              </a:rPr>
              <a:t>OpenCV (Open Source Computer Vision Library) is a widely used open-source library for real-time computer vision applications. It includes several face recognition algorithms such as Eigenfaces, </a:t>
            </a:r>
            <a:r>
              <a:rPr lang="en-US" sz="1600" dirty="0" err="1">
                <a:solidFill>
                  <a:srgbClr val="FFFF00"/>
                </a:solidFill>
              </a:rPr>
              <a:t>Fisherfaces</a:t>
            </a:r>
            <a:r>
              <a:rPr lang="en-US" sz="1600" dirty="0">
                <a:solidFill>
                  <a:srgbClr val="FFFF00"/>
                </a:solidFill>
              </a:rPr>
              <a:t>, and Local Binary Patterns Histograms (LBPH), which is known for its robustness under varying lighting conditions and low-resolution environments [1]. The LBPH algorithm, originally introduced by Ahonen et al., has been effectively implemented in OpenCV and is particularly suitable for real-time attendance systems [3]. With the integration of deep learning models through OpenCV’s DNN module, modern systems now achieve higher accuracy and improved performance in complex environments [2]. OpenCV's ease of use, cross-platform support, and large community have made it a popular tool in face recognition applications across domains such as security, education, and healthcare.</a:t>
            </a:r>
            <a:endParaRPr lang="en-IN" sz="1600" dirty="0">
              <a:solidFill>
                <a:srgbClr val="FFFF00"/>
              </a:solidFill>
            </a:endParaRPr>
          </a:p>
        </p:txBody>
      </p:sp>
    </p:spTree>
    <p:extLst>
      <p:ext uri="{BB962C8B-B14F-4D97-AF65-F5344CB8AC3E}">
        <p14:creationId xmlns:p14="http://schemas.microsoft.com/office/powerpoint/2010/main" val="138996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D6A836-151A-851E-627A-D9C3FA4AFC29}"/>
              </a:ext>
            </a:extLst>
          </p:cNvPr>
          <p:cNvSpPr txBox="1"/>
          <p:nvPr/>
        </p:nvSpPr>
        <p:spPr>
          <a:xfrm>
            <a:off x="1384935" y="291435"/>
            <a:ext cx="637413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FFFFFF"/>
                </a:solidFill>
                <a:effectLst/>
                <a:uLnTx/>
                <a:uFillTx/>
                <a:latin typeface="Arial"/>
                <a:ea typeface="+mn-ea"/>
                <a:cs typeface="+mn-cs"/>
              </a:rPr>
              <a:t>DEMO OF THE SOFTWARE</a:t>
            </a:r>
            <a:endParaRPr kumimoji="0" lang="en-IN" sz="2400" b="1" i="0" u="sng" strike="noStrike" kern="1200" cap="none" spc="0" normalizeH="0" baseline="0" noProof="0" dirty="0">
              <a:ln>
                <a:noFill/>
              </a:ln>
              <a:solidFill>
                <a:srgbClr val="FFFFFF"/>
              </a:solidFill>
              <a:effectLst/>
              <a:uLnTx/>
              <a:uFillTx/>
              <a:latin typeface="Arial"/>
              <a:ea typeface="+mn-ea"/>
              <a:cs typeface="+mn-cs"/>
            </a:endParaRPr>
          </a:p>
        </p:txBody>
      </p:sp>
      <p:pic>
        <p:nvPicPr>
          <p:cNvPr id="6" name="Picture 5">
            <a:extLst>
              <a:ext uri="{FF2B5EF4-FFF2-40B4-BE49-F238E27FC236}">
                <a16:creationId xmlns:a16="http://schemas.microsoft.com/office/drawing/2014/main" id="{38F0E9C6-F83B-B6E8-6541-E17644A02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944" y="1470660"/>
            <a:ext cx="5734792" cy="2649474"/>
          </a:xfrm>
          <a:prstGeom prst="rect">
            <a:avLst/>
          </a:prstGeom>
        </p:spPr>
      </p:pic>
      <p:sp>
        <p:nvSpPr>
          <p:cNvPr id="7" name="TextBox 6">
            <a:extLst>
              <a:ext uri="{FF2B5EF4-FFF2-40B4-BE49-F238E27FC236}">
                <a16:creationId xmlns:a16="http://schemas.microsoft.com/office/drawing/2014/main" id="{B718A29C-6074-598F-9CA1-662CE4399A08}"/>
              </a:ext>
            </a:extLst>
          </p:cNvPr>
          <p:cNvSpPr txBox="1"/>
          <p:nvPr/>
        </p:nvSpPr>
        <p:spPr>
          <a:xfrm>
            <a:off x="1985010" y="861560"/>
            <a:ext cx="4960620" cy="369332"/>
          </a:xfrm>
          <a:prstGeom prst="rect">
            <a:avLst/>
          </a:prstGeom>
          <a:noFill/>
        </p:spPr>
        <p:txBody>
          <a:bodyPr wrap="square" rtlCol="0">
            <a:spAutoFit/>
          </a:bodyPr>
          <a:lstStyle/>
          <a:p>
            <a:pPr algn="ctr"/>
            <a:r>
              <a:rPr lang="en-US" b="1" u="sng" dirty="0"/>
              <a:t>PHOTO-1</a:t>
            </a:r>
            <a:endParaRPr lang="en-IN" b="1" u="sng" dirty="0"/>
          </a:p>
        </p:txBody>
      </p:sp>
      <p:sp>
        <p:nvSpPr>
          <p:cNvPr id="8" name="TextBox 7">
            <a:extLst>
              <a:ext uri="{FF2B5EF4-FFF2-40B4-BE49-F238E27FC236}">
                <a16:creationId xmlns:a16="http://schemas.microsoft.com/office/drawing/2014/main" id="{7B6CBEF8-E88D-4F8F-F1D7-40549A7A3B72}"/>
              </a:ext>
            </a:extLst>
          </p:cNvPr>
          <p:cNvSpPr txBox="1"/>
          <p:nvPr/>
        </p:nvSpPr>
        <p:spPr>
          <a:xfrm>
            <a:off x="6667500" y="2110084"/>
            <a:ext cx="2004060" cy="523220"/>
          </a:xfrm>
          <a:prstGeom prst="rect">
            <a:avLst/>
          </a:prstGeom>
          <a:noFill/>
        </p:spPr>
        <p:txBody>
          <a:bodyPr wrap="square" rtlCol="0">
            <a:spAutoFit/>
          </a:bodyPr>
          <a:lstStyle/>
          <a:p>
            <a:r>
              <a:rPr lang="en-US" sz="1400" b="1" u="sng" dirty="0"/>
              <a:t>TOTAL STUDENTS IN THE PHOTO - 20</a:t>
            </a:r>
            <a:endParaRPr lang="en-IN" sz="1400" b="1" u="sng" dirty="0"/>
          </a:p>
        </p:txBody>
      </p:sp>
    </p:spTree>
    <p:extLst>
      <p:ext uri="{BB962C8B-B14F-4D97-AF65-F5344CB8AC3E}">
        <p14:creationId xmlns:p14="http://schemas.microsoft.com/office/powerpoint/2010/main" val="1224218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3CC9C4-0009-7134-F7FC-F5B5437E8EA7}"/>
              </a:ext>
            </a:extLst>
          </p:cNvPr>
          <p:cNvSpPr txBox="1"/>
          <p:nvPr/>
        </p:nvSpPr>
        <p:spPr>
          <a:xfrm>
            <a:off x="2091690" y="465320"/>
            <a:ext cx="4960620" cy="369332"/>
          </a:xfrm>
          <a:prstGeom prst="rect">
            <a:avLst/>
          </a:prstGeom>
          <a:noFill/>
        </p:spPr>
        <p:txBody>
          <a:bodyPr wrap="square" rtlCol="0">
            <a:spAutoFit/>
          </a:bodyPr>
          <a:lstStyle/>
          <a:p>
            <a:pPr algn="ctr"/>
            <a:r>
              <a:rPr lang="en-US" b="1" u="sng" dirty="0"/>
              <a:t>CALCULATION OF METRICS</a:t>
            </a:r>
            <a:endParaRPr lang="en-IN" b="1" u="sng" dirty="0"/>
          </a:p>
        </p:txBody>
      </p:sp>
      <p:sp>
        <p:nvSpPr>
          <p:cNvPr id="3" name="TextBox 2">
            <a:extLst>
              <a:ext uri="{FF2B5EF4-FFF2-40B4-BE49-F238E27FC236}">
                <a16:creationId xmlns:a16="http://schemas.microsoft.com/office/drawing/2014/main" id="{24D4F0EC-E43E-37EF-DA17-D423EE548F43}"/>
              </a:ext>
            </a:extLst>
          </p:cNvPr>
          <p:cNvSpPr txBox="1"/>
          <p:nvPr/>
        </p:nvSpPr>
        <p:spPr>
          <a:xfrm>
            <a:off x="918209" y="910852"/>
            <a:ext cx="7307580" cy="2031325"/>
          </a:xfrm>
          <a:prstGeom prst="rect">
            <a:avLst/>
          </a:prstGeom>
          <a:noFill/>
        </p:spPr>
        <p:txBody>
          <a:bodyPr wrap="square" rtlCol="0">
            <a:spAutoFit/>
          </a:bodyPr>
          <a:lstStyle/>
          <a:p>
            <a:r>
              <a:rPr lang="en-US" b="1" i="0" dirty="0">
                <a:effectLst/>
                <a:latin typeface="berkeleyMono"/>
              </a:rPr>
              <a:t>x :Total students in the photo.</a:t>
            </a:r>
          </a:p>
          <a:p>
            <a:r>
              <a:rPr lang="en-US" b="1" i="0" dirty="0">
                <a:effectLst/>
                <a:latin typeface="berkeleyMono"/>
              </a:rPr>
              <a:t>z : Correctly marked students (true positives). </a:t>
            </a:r>
          </a:p>
          <a:p>
            <a:r>
              <a:rPr lang="en-US" b="1" i="0" dirty="0">
                <a:effectLst/>
                <a:latin typeface="berkeleyMono"/>
              </a:rPr>
              <a:t>w : Undetected students (false negatives). </a:t>
            </a:r>
          </a:p>
          <a:p>
            <a:r>
              <a:rPr lang="en-US" b="1" i="0" dirty="0">
                <a:effectLst/>
                <a:latin typeface="berkeleyMono"/>
              </a:rPr>
              <a:t>p : False positives (incorrect matches). </a:t>
            </a:r>
          </a:p>
          <a:p>
            <a:r>
              <a:rPr lang="en-US" b="1" i="0" dirty="0">
                <a:effectLst/>
                <a:latin typeface="berkeleyMono"/>
              </a:rPr>
              <a:t>y : Total students in the database.</a:t>
            </a:r>
            <a:endParaRPr lang="en-US" b="1" dirty="0">
              <a:latin typeface="berkeleyMono"/>
            </a:endParaRPr>
          </a:p>
          <a:p>
            <a:r>
              <a:rPr lang="en-US" b="1" i="0" u="sng" dirty="0">
                <a:effectLst/>
                <a:latin typeface="berkeleyMono"/>
              </a:rPr>
              <a:t>DETECTION METRICS</a:t>
            </a:r>
            <a:r>
              <a:rPr lang="en-US" b="1" u="sng" dirty="0">
                <a:latin typeface="berkeleyMono"/>
              </a:rPr>
              <a:t>(FOR FACE RECOG-BEFORE RECOG)</a:t>
            </a:r>
          </a:p>
          <a:p>
            <a:endParaRPr lang="en-US" b="1" i="0" dirty="0">
              <a:effectLst/>
              <a:latin typeface="berkeleyMono"/>
            </a:endParaRPr>
          </a:p>
        </p:txBody>
      </p:sp>
      <p:pic>
        <p:nvPicPr>
          <p:cNvPr id="5" name="Picture 4">
            <a:extLst>
              <a:ext uri="{FF2B5EF4-FFF2-40B4-BE49-F238E27FC236}">
                <a16:creationId xmlns:a16="http://schemas.microsoft.com/office/drawing/2014/main" id="{AF9320B5-C98C-9BEB-282B-9E1F7EC9CFC3}"/>
              </a:ext>
            </a:extLst>
          </p:cNvPr>
          <p:cNvPicPr>
            <a:picLocks noChangeAspect="1"/>
          </p:cNvPicPr>
          <p:nvPr/>
        </p:nvPicPr>
        <p:blipFill>
          <a:blip r:embed="rId2"/>
          <a:stretch>
            <a:fillRect/>
          </a:stretch>
        </p:blipFill>
        <p:spPr>
          <a:xfrm>
            <a:off x="2362586" y="2791035"/>
            <a:ext cx="4418827" cy="2031324"/>
          </a:xfrm>
          <a:prstGeom prst="rect">
            <a:avLst/>
          </a:prstGeom>
        </p:spPr>
      </p:pic>
    </p:spTree>
    <p:extLst>
      <p:ext uri="{BB962C8B-B14F-4D97-AF65-F5344CB8AC3E}">
        <p14:creationId xmlns:p14="http://schemas.microsoft.com/office/powerpoint/2010/main" val="2516527187"/>
      </p:ext>
    </p:extLst>
  </p:cSld>
  <p:clrMapOvr>
    <a:masterClrMapping/>
  </p:clrMapOvr>
</p:sld>
</file>

<file path=ppt/theme/theme1.xml><?xml version="1.0" encoding="utf-8"?>
<a:theme xmlns:a="http://schemas.openxmlformats.org/drawingml/2006/main" name="Artificial Intelligence in Finance Project Proposal by Slidesgo">
  <a:themeElements>
    <a:clrScheme name="Simple Light">
      <a:dk1>
        <a:srgbClr val="FFFFFF"/>
      </a:dk1>
      <a:lt1>
        <a:srgbClr val="8FDCF7"/>
      </a:lt1>
      <a:dk2>
        <a:srgbClr val="2F4780"/>
      </a:dk2>
      <a:lt2>
        <a:srgbClr val="1F2363"/>
      </a:lt2>
      <a:accent1>
        <a:srgbClr val="000000"/>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Artificial Intelligence in Finance Project Proposal by Slidesgo">
  <a:themeElements>
    <a:clrScheme name="Simple Light">
      <a:dk1>
        <a:srgbClr val="FFFFFF"/>
      </a:dk1>
      <a:lt1>
        <a:srgbClr val="8FDCF7"/>
      </a:lt1>
      <a:dk2>
        <a:srgbClr val="2F4780"/>
      </a:dk2>
      <a:lt2>
        <a:srgbClr val="1F2363"/>
      </a:lt2>
      <a:accent1>
        <a:srgbClr val="000000"/>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1700</TotalTime>
  <Words>1522</Words>
  <Application>Microsoft Office PowerPoint</Application>
  <PresentationFormat>On-screen Show (16:9)</PresentationFormat>
  <Paragraphs>171</Paragraphs>
  <Slides>40</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40</vt:i4>
      </vt:variant>
    </vt:vector>
  </HeadingPairs>
  <TitlesOfParts>
    <vt:vector size="49" baseType="lpstr">
      <vt:lpstr>Arial</vt:lpstr>
      <vt:lpstr>Arial Black</vt:lpstr>
      <vt:lpstr>berkeleyMono</vt:lpstr>
      <vt:lpstr>Calibri</vt:lpstr>
      <vt:lpstr>OpenSymbol</vt:lpstr>
      <vt:lpstr>Symbol</vt:lpstr>
      <vt:lpstr>Wingdings</vt:lpstr>
      <vt:lpstr>Artificial Intelligence in Finance Project Proposal by Slidesgo</vt:lpstr>
      <vt:lpstr>Artificial Intelligence in Finance Project Proposal by Slidesgo</vt:lpstr>
      <vt:lpstr>Attendance Tracking Web-Application (Using Facial Recognition)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Harshith S</dc:creator>
  <cp:lastModifiedBy>Harshith S</cp:lastModifiedBy>
  <cp:revision>3</cp:revision>
  <dcterms:modified xsi:type="dcterms:W3CDTF">2025-05-04T20:51:55Z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2025-03-15T18:34:47Z</dcterms:created>
  <dc:creator>Unknown Creator</dc:creator>
  <dc:description/>
  <dc:language>en-US</dc:language>
  <cp:lastModifiedBy>Unknown Creator</cp:lastModifiedBy>
  <dcterms:modified xsi:type="dcterms:W3CDTF">2025-03-15T18:34:47Z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